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Lst>
  <p:notesMasterIdLst>
    <p:notesMasterId r:id="rId27"/>
  </p:notesMasterIdLst>
  <p:handoutMasterIdLst>
    <p:handoutMasterId r:id="rId28"/>
  </p:handoutMasterIdLst>
  <p:sldIdLst>
    <p:sldId id="256" r:id="rId4"/>
    <p:sldId id="257" r:id="rId5"/>
    <p:sldId id="269" r:id="rId6"/>
    <p:sldId id="276" r:id="rId7"/>
    <p:sldId id="294" r:id="rId8"/>
    <p:sldId id="295" r:id="rId9"/>
    <p:sldId id="296" r:id="rId10"/>
    <p:sldId id="260" r:id="rId11"/>
    <p:sldId id="287" r:id="rId12"/>
    <p:sldId id="263" r:id="rId13"/>
    <p:sldId id="274" r:id="rId14"/>
    <p:sldId id="288" r:id="rId15"/>
    <p:sldId id="265" r:id="rId16"/>
    <p:sldId id="273" r:id="rId17"/>
    <p:sldId id="271" r:id="rId18"/>
    <p:sldId id="290" r:id="rId19"/>
    <p:sldId id="289" r:id="rId20"/>
    <p:sldId id="272" r:id="rId21"/>
    <p:sldId id="275" r:id="rId22"/>
    <p:sldId id="297" r:id="rId23"/>
    <p:sldId id="298" r:id="rId24"/>
    <p:sldId id="266" r:id="rId25"/>
    <p:sldId id="29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68" autoAdjust="0"/>
    <p:restoredTop sz="94118" autoAdjust="0"/>
  </p:normalViewPr>
  <p:slideViewPr>
    <p:cSldViewPr snapToGrid="0">
      <p:cViewPr varScale="1">
        <p:scale>
          <a:sx n="77" d="100"/>
          <a:sy n="77" d="100"/>
        </p:scale>
        <p:origin x="514"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A6978BC-FA18-FE2C-9CC6-4D68B724952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426E9873-4582-73FE-0077-4F6E6B90223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CD093D-44CD-49CC-8402-C09AFE48F768}" type="datetimeFigureOut">
              <a:rPr lang="en-IN" smtClean="0"/>
              <a:t>24-02-2023</a:t>
            </a:fld>
            <a:endParaRPr lang="en-IN"/>
          </a:p>
        </p:txBody>
      </p:sp>
      <p:sp>
        <p:nvSpPr>
          <p:cNvPr id="4" name="Footer Placeholder 3">
            <a:extLst>
              <a:ext uri="{FF2B5EF4-FFF2-40B4-BE49-F238E27FC236}">
                <a16:creationId xmlns:a16="http://schemas.microsoft.com/office/drawing/2014/main" id="{DAEBAC56-1F82-237C-9EEF-B1E4A2A669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235A4756-2136-B5D3-FA1C-24BED38E3C6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C32B14-E675-42A9-B7AF-3BFF1BC64448}" type="slidenum">
              <a:rPr lang="en-IN" smtClean="0"/>
              <a:t>‹#›</a:t>
            </a:fld>
            <a:endParaRPr lang="en-IN"/>
          </a:p>
        </p:txBody>
      </p:sp>
    </p:spTree>
    <p:extLst>
      <p:ext uri="{BB962C8B-B14F-4D97-AF65-F5344CB8AC3E}">
        <p14:creationId xmlns:p14="http://schemas.microsoft.com/office/powerpoint/2010/main" val="19601474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619299-C94C-4E99-A105-DD631AF4B86D}" type="datetimeFigureOut">
              <a:rPr lang="en-IN" smtClean="0"/>
              <a:t>24-02-2023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104F03-A26E-47DA-A0EC-8BA00D94142A}" type="slidenum">
              <a:rPr lang="en-IN" smtClean="0"/>
              <a:t>‹#›</a:t>
            </a:fld>
            <a:endParaRPr lang="en-IN"/>
          </a:p>
        </p:txBody>
      </p:sp>
    </p:spTree>
    <p:extLst>
      <p:ext uri="{BB962C8B-B14F-4D97-AF65-F5344CB8AC3E}">
        <p14:creationId xmlns:p14="http://schemas.microsoft.com/office/powerpoint/2010/main" val="3689343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Times New Roman" panose="02020603050405020304" pitchFamily="18" charset="0"/>
              </a:rPr>
              <a:t>Distributed systems which communicate with each other over the network are usually addressed as Client-Server architecture model. The below figure shows the pictorial representation of a server that is connected to 3 clients through a network. They communicate with each other by exchanging messages (msg in the diagram).</a:t>
            </a:r>
            <a:endParaRPr lang="en-IN" sz="1200" dirty="0">
              <a:effectLst/>
              <a:latin typeface="Times New Roman" panose="02020603050405020304" pitchFamily="18" charset="0"/>
              <a:ea typeface="Times New Roman" panose="02020603050405020304" pitchFamily="18" charset="0"/>
            </a:endParaRPr>
          </a:p>
          <a:p>
            <a:endParaRPr lang="en-DE" dirty="0"/>
          </a:p>
        </p:txBody>
      </p:sp>
      <p:sp>
        <p:nvSpPr>
          <p:cNvPr id="4" name="Slide Number Placeholder 3"/>
          <p:cNvSpPr>
            <a:spLocks noGrp="1"/>
          </p:cNvSpPr>
          <p:nvPr>
            <p:ph type="sldNum" sz="quarter" idx="5"/>
          </p:nvPr>
        </p:nvSpPr>
        <p:spPr/>
        <p:txBody>
          <a:bodyPr/>
          <a:lstStyle/>
          <a:p>
            <a:fld id="{2E104F03-A26E-47DA-A0EC-8BA00D94142A}" type="slidenum">
              <a:rPr lang="en-IN" smtClean="0"/>
              <a:t>3</a:t>
            </a:fld>
            <a:endParaRPr lang="en-IN"/>
          </a:p>
        </p:txBody>
      </p:sp>
    </p:spTree>
    <p:extLst>
      <p:ext uri="{BB962C8B-B14F-4D97-AF65-F5344CB8AC3E}">
        <p14:creationId xmlns:p14="http://schemas.microsoft.com/office/powerpoint/2010/main" val="817377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E104F03-A26E-47DA-A0EC-8BA00D94142A}" type="slidenum">
              <a:rPr lang="en-IN" smtClean="0"/>
              <a:t>4</a:t>
            </a:fld>
            <a:endParaRPr lang="en-IN"/>
          </a:p>
        </p:txBody>
      </p:sp>
    </p:spTree>
    <p:extLst>
      <p:ext uri="{BB962C8B-B14F-4D97-AF65-F5344CB8AC3E}">
        <p14:creationId xmlns:p14="http://schemas.microsoft.com/office/powerpoint/2010/main" val="2557635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E104F03-A26E-47DA-A0EC-8BA00D94142A}" type="slidenum">
              <a:rPr lang="en-IN" smtClean="0"/>
              <a:t>18</a:t>
            </a:fld>
            <a:endParaRPr lang="en-IN"/>
          </a:p>
        </p:txBody>
      </p:sp>
    </p:spTree>
    <p:extLst>
      <p:ext uri="{BB962C8B-B14F-4D97-AF65-F5344CB8AC3E}">
        <p14:creationId xmlns:p14="http://schemas.microsoft.com/office/powerpoint/2010/main" val="2319950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1. Normal Conditions: When the platoon is following the Main Vehicle and the values are maintained as per Main Vehicle, it acknowledges the platoon to continue in the same state. </a:t>
            </a:r>
            <a:r>
              <a:rPr lang="en-IN" dirty="0">
                <a:solidFill>
                  <a:schemeClr val="tx1">
                    <a:lumMod val="85000"/>
                    <a:lumOff val="15000"/>
                  </a:schemeClr>
                </a:solidFill>
                <a:latin typeface="Times New Roman" panose="02020603050405020304" pitchFamily="18" charset="0"/>
                <a:cs typeface="Times New Roman" panose="02020603050405020304" pitchFamily="18" charset="0"/>
              </a:rPr>
              <a:t>2.</a:t>
            </a:r>
            <a:r>
              <a:rPr lang="en-US" dirty="0">
                <a:solidFill>
                  <a:schemeClr val="tx1">
                    <a:lumMod val="85000"/>
                    <a:lumOff val="15000"/>
                  </a:schemeClr>
                </a:solidFill>
                <a:latin typeface="Times New Roman" panose="02020603050405020304" pitchFamily="18" charset="0"/>
                <a:cs typeface="Times New Roman" panose="02020603050405020304" pitchFamily="18" charset="0"/>
              </a:rPr>
              <a:t> Platoon slower than Leader : When the platoon is slower than the Leader vehicle, then the leader updates the platoon to increase the speed by giving it the exact values for acceleration and time</a:t>
            </a:r>
            <a:endParaRPr lang="en-IN"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E104F03-A26E-47DA-A0EC-8BA00D94142A}" type="slidenum">
              <a:rPr lang="en-IN" smtClean="0"/>
              <a:t>19</a:t>
            </a:fld>
            <a:endParaRPr lang="en-IN"/>
          </a:p>
        </p:txBody>
      </p:sp>
    </p:spTree>
    <p:extLst>
      <p:ext uri="{BB962C8B-B14F-4D97-AF65-F5344CB8AC3E}">
        <p14:creationId xmlns:p14="http://schemas.microsoft.com/office/powerpoint/2010/main" val="2578794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Times New Roman" panose="02020603050405020304" pitchFamily="18" charset="0"/>
              </a:rPr>
              <a:t>3</a:t>
            </a:r>
            <a:r>
              <a:rPr lang="en-US" sz="12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Platoon faster than Leader : When the platoon is traveling at a higher speed and is approaching the next vehicle, the Main vehicle instructs it to slow down. </a:t>
            </a:r>
            <a:r>
              <a:rPr lang="en-IN" dirty="0">
                <a:solidFill>
                  <a:schemeClr val="tx1">
                    <a:lumMod val="85000"/>
                    <a:lumOff val="15000"/>
                  </a:schemeClr>
                </a:solidFill>
                <a:latin typeface="Times New Roman" panose="02020603050405020304" pitchFamily="18" charset="0"/>
                <a:cs typeface="Times New Roman" panose="02020603050405020304" pitchFamily="18" charset="0"/>
              </a:rPr>
              <a:t>4.</a:t>
            </a:r>
            <a:r>
              <a:rPr lang="en-US"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Object Detected: When Platoon updates the Main vehicle about object/external vehicle approaching the platoon, the Main vehicle instructs the Platoon to slow down and maintain the standard distance from the vehicle.</a:t>
            </a:r>
            <a:endParaRPr lang="en-IN" sz="12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E104F03-A26E-47DA-A0EC-8BA00D94142A}" type="slidenum">
              <a:rPr lang="en-IN" smtClean="0"/>
              <a:t>20</a:t>
            </a:fld>
            <a:endParaRPr lang="en-IN"/>
          </a:p>
        </p:txBody>
      </p:sp>
    </p:spTree>
    <p:extLst>
      <p:ext uri="{BB962C8B-B14F-4D97-AF65-F5344CB8AC3E}">
        <p14:creationId xmlns:p14="http://schemas.microsoft.com/office/powerpoint/2010/main" val="2782459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Times New Roman" panose="02020603050405020304" pitchFamily="18" charset="0"/>
              </a:rPr>
              <a:t>3</a:t>
            </a:r>
            <a:r>
              <a:rPr lang="en-US" sz="12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Platoon faster than Leader : When the platoon is traveling at a higher speed and is approaching the next vehicle, the Main vehicle instructs it to slow down. </a:t>
            </a:r>
            <a:r>
              <a:rPr lang="en-IN" dirty="0">
                <a:solidFill>
                  <a:schemeClr val="tx1">
                    <a:lumMod val="85000"/>
                    <a:lumOff val="15000"/>
                  </a:schemeClr>
                </a:solidFill>
                <a:latin typeface="Times New Roman" panose="02020603050405020304" pitchFamily="18" charset="0"/>
                <a:cs typeface="Times New Roman" panose="02020603050405020304" pitchFamily="18" charset="0"/>
              </a:rPr>
              <a:t>4.</a:t>
            </a:r>
            <a:r>
              <a:rPr lang="en-US"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Object Detected: When Platoon updates the Main vehicle about object/external vehicle approaching the platoon, the Main vehicle instructs the Platoon to slow down and maintain the standard distance from the vehicle.</a:t>
            </a:r>
            <a:endParaRPr lang="en-IN" sz="12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E104F03-A26E-47DA-A0EC-8BA00D94142A}" type="slidenum">
              <a:rPr lang="en-IN" smtClean="0"/>
              <a:t>21</a:t>
            </a:fld>
            <a:endParaRPr lang="en-IN"/>
          </a:p>
        </p:txBody>
      </p:sp>
    </p:spTree>
    <p:extLst>
      <p:ext uri="{BB962C8B-B14F-4D97-AF65-F5344CB8AC3E}">
        <p14:creationId xmlns:p14="http://schemas.microsoft.com/office/powerpoint/2010/main" val="1377238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F968A896-0FAD-4A86-8B74-60799BD2A4FD}" type="datetime1">
              <a:rPr lang="en-IN" smtClean="0"/>
              <a:t>24-02-2023</a:t>
            </a:fld>
            <a:endParaRPr lang="en-IN"/>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IN"/>
          </a:p>
        </p:txBody>
      </p:sp>
      <p:sp>
        <p:nvSpPr>
          <p:cNvPr id="9" name="Slide Number Placeholder 8"/>
          <p:cNvSpPr>
            <a:spLocks noGrp="1"/>
          </p:cNvSpPr>
          <p:nvPr>
            <p:ph type="sldNum" sz="quarter" idx="12"/>
          </p:nvPr>
        </p:nvSpPr>
        <p:spPr>
          <a:xfrm>
            <a:off x="10270836" y="6087533"/>
            <a:ext cx="1606268" cy="759022"/>
          </a:xfrm>
        </p:spPr>
        <p:txBody>
          <a:bodyPr/>
          <a:lstStyle>
            <a:lvl1pPr>
              <a:defRPr sz="4000" b="1">
                <a:solidFill>
                  <a:schemeClr val="tx1">
                    <a:alpha val="20000"/>
                  </a:schemeClr>
                </a:solidFill>
                <a:latin typeface="Arial Black" panose="020B0A04020102020204" pitchFamily="34" charset="0"/>
              </a:defRPr>
            </a:lvl1pPr>
          </a:lstStyle>
          <a:p>
            <a:fld id="{93AAF8E4-903D-4CD5-AA26-ACDE506C4F51}" type="slidenum">
              <a:rPr lang="en-IN" smtClean="0"/>
              <a:pPr/>
              <a:t>‹#›</a:t>
            </a:fld>
            <a:endParaRPr lang="en-IN" dirty="0"/>
          </a:p>
        </p:txBody>
      </p:sp>
    </p:spTree>
    <p:extLst>
      <p:ext uri="{BB962C8B-B14F-4D97-AF65-F5344CB8AC3E}">
        <p14:creationId xmlns:p14="http://schemas.microsoft.com/office/powerpoint/2010/main" val="178786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6E6E45-E9D4-4768-9730-09A59375BEAD}" type="datetime1">
              <a:rPr lang="en-IN" smtClean="0"/>
              <a:t>24-02-2023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AAF8E4-903D-4CD5-AA26-ACDE506C4F51}" type="slidenum">
              <a:rPr lang="en-IN" smtClean="0"/>
              <a:t>‹#›</a:t>
            </a:fld>
            <a:endParaRPr lang="en-IN"/>
          </a:p>
        </p:txBody>
      </p:sp>
    </p:spTree>
    <p:extLst>
      <p:ext uri="{BB962C8B-B14F-4D97-AF65-F5344CB8AC3E}">
        <p14:creationId xmlns:p14="http://schemas.microsoft.com/office/powerpoint/2010/main" val="1087926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02B2E2-0531-4233-B611-F6F5A3A300C4}" type="datetime1">
              <a:rPr lang="en-IN" smtClean="0"/>
              <a:t>24-02-2023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AAF8E4-903D-4CD5-AA26-ACDE506C4F51}" type="slidenum">
              <a:rPr lang="en-IN" smtClean="0"/>
              <a:t>‹#›</a:t>
            </a:fld>
            <a:endParaRPr lang="en-IN"/>
          </a:p>
        </p:txBody>
      </p:sp>
    </p:spTree>
    <p:extLst>
      <p:ext uri="{BB962C8B-B14F-4D97-AF65-F5344CB8AC3E}">
        <p14:creationId xmlns:p14="http://schemas.microsoft.com/office/powerpoint/2010/main" val="307487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Times New Roman" panose="02020603050405020304" pitchFamily="18" charset="0"/>
                <a:cs typeface="Times New Roman" panose="02020603050405020304" pitchFamily="18"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6E8339-5759-49EE-8D31-46C96D4A9147}" type="datetime1">
              <a:rPr lang="en-IN" smtClean="0"/>
              <a:t>24-02-2023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AAF8E4-903D-4CD5-AA26-ACDE506C4F51}" type="slidenum">
              <a:rPr lang="en-IN" smtClean="0"/>
              <a:t>‹#›</a:t>
            </a:fld>
            <a:endParaRPr lang="en-IN"/>
          </a:p>
        </p:txBody>
      </p:sp>
    </p:spTree>
    <p:extLst>
      <p:ext uri="{BB962C8B-B14F-4D97-AF65-F5344CB8AC3E}">
        <p14:creationId xmlns:p14="http://schemas.microsoft.com/office/powerpoint/2010/main" val="209156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6684E2-0553-485F-B64B-721B1142BEDB}" type="datetime1">
              <a:rPr lang="en-IN" smtClean="0"/>
              <a:t>24-02-2023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AAF8E4-903D-4CD5-AA26-ACDE506C4F51}" type="slidenum">
              <a:rPr lang="en-IN" smtClean="0"/>
              <a:t>‹#›</a:t>
            </a:fld>
            <a:endParaRPr lang="en-IN"/>
          </a:p>
        </p:txBody>
      </p:sp>
    </p:spTree>
    <p:extLst>
      <p:ext uri="{BB962C8B-B14F-4D97-AF65-F5344CB8AC3E}">
        <p14:creationId xmlns:p14="http://schemas.microsoft.com/office/powerpoint/2010/main" val="224586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7B58607-CC72-4E34-B308-D9AE44D40C63}" type="datetime1">
              <a:rPr lang="en-IN" smtClean="0"/>
              <a:t>24-02-2023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AAF8E4-903D-4CD5-AA26-ACDE506C4F51}" type="slidenum">
              <a:rPr lang="en-IN" smtClean="0"/>
              <a:t>‹#›</a:t>
            </a:fld>
            <a:endParaRPr lang="en-IN"/>
          </a:p>
        </p:txBody>
      </p:sp>
    </p:spTree>
    <p:extLst>
      <p:ext uri="{BB962C8B-B14F-4D97-AF65-F5344CB8AC3E}">
        <p14:creationId xmlns:p14="http://schemas.microsoft.com/office/powerpoint/2010/main" val="16012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94A662A-C65A-4622-AB6E-D2A153722D15}" type="datetime1">
              <a:rPr lang="en-IN" smtClean="0"/>
              <a:t>24-02-2023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3AAF8E4-903D-4CD5-AA26-ACDE506C4F51}" type="slidenum">
              <a:rPr lang="en-IN" smtClean="0"/>
              <a:t>‹#›</a:t>
            </a:fld>
            <a:endParaRPr lang="en-IN"/>
          </a:p>
        </p:txBody>
      </p:sp>
    </p:spTree>
    <p:extLst>
      <p:ext uri="{BB962C8B-B14F-4D97-AF65-F5344CB8AC3E}">
        <p14:creationId xmlns:p14="http://schemas.microsoft.com/office/powerpoint/2010/main" val="384602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1815E5-14BF-499B-9DF2-F469D2E5739E}" type="datetime1">
              <a:rPr lang="en-IN" smtClean="0"/>
              <a:t>24-02-2023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3AAF8E4-903D-4CD5-AA26-ACDE506C4F51}" type="slidenum">
              <a:rPr lang="en-IN" smtClean="0"/>
              <a:t>‹#›</a:t>
            </a:fld>
            <a:endParaRPr lang="en-IN"/>
          </a:p>
        </p:txBody>
      </p:sp>
    </p:spTree>
    <p:extLst>
      <p:ext uri="{BB962C8B-B14F-4D97-AF65-F5344CB8AC3E}">
        <p14:creationId xmlns:p14="http://schemas.microsoft.com/office/powerpoint/2010/main" val="238098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ABF72B-1F51-4880-B7E8-82CBE7B69903}" type="datetime1">
              <a:rPr lang="en-IN" smtClean="0"/>
              <a:t>24-02-2023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3AAF8E4-903D-4CD5-AA26-ACDE506C4F51}" type="slidenum">
              <a:rPr lang="en-IN" smtClean="0"/>
              <a:t>‹#›</a:t>
            </a:fld>
            <a:endParaRPr lang="en-IN"/>
          </a:p>
        </p:txBody>
      </p:sp>
    </p:spTree>
    <p:extLst>
      <p:ext uri="{BB962C8B-B14F-4D97-AF65-F5344CB8AC3E}">
        <p14:creationId xmlns:p14="http://schemas.microsoft.com/office/powerpoint/2010/main" val="5223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F675E4BC-3833-40F2-BB6A-630A32E75EEE}" type="datetime1">
              <a:rPr lang="en-IN" smtClean="0"/>
              <a:t>24-02-2023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93AAF8E4-903D-4CD5-AA26-ACDE506C4F51}" type="slidenum">
              <a:rPr lang="en-IN" smtClean="0"/>
              <a:t>‹#›</a:t>
            </a:fld>
            <a:endParaRPr lang="en-IN"/>
          </a:p>
        </p:txBody>
      </p:sp>
    </p:spTree>
    <p:extLst>
      <p:ext uri="{BB962C8B-B14F-4D97-AF65-F5344CB8AC3E}">
        <p14:creationId xmlns:p14="http://schemas.microsoft.com/office/powerpoint/2010/main" val="183555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91963881-94B7-4270-A85D-9FB42D9E9824}" type="datetime1">
              <a:rPr lang="en-IN" smtClean="0"/>
              <a:t>24-02-2023</a:t>
            </a:fld>
            <a:endParaRPr lang="en-IN"/>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IN"/>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93AAF8E4-903D-4CD5-AA26-ACDE506C4F51}" type="slidenum">
              <a:rPr lang="en-IN" smtClean="0"/>
              <a:t>‹#›</a:t>
            </a:fld>
            <a:endParaRPr lang="en-IN"/>
          </a:p>
        </p:txBody>
      </p:sp>
    </p:spTree>
    <p:extLst>
      <p:ext uri="{BB962C8B-B14F-4D97-AF65-F5344CB8AC3E}">
        <p14:creationId xmlns:p14="http://schemas.microsoft.com/office/powerpoint/2010/main" val="2147970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BDE004EB-6C1E-4E57-BB49-D52770C565B3}" type="datetime1">
              <a:rPr lang="en-IN" smtClean="0"/>
              <a:t>24-02-2023</a:t>
            </a:fld>
            <a:endParaRPr lang="en-IN"/>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IN"/>
          </a:p>
        </p:txBody>
      </p:sp>
      <p:sp>
        <p:nvSpPr>
          <p:cNvPr id="6" name="Slide Number Placeholder 5"/>
          <p:cNvSpPr>
            <a:spLocks noGrp="1"/>
          </p:cNvSpPr>
          <p:nvPr>
            <p:ph type="sldNum" sz="quarter" idx="4"/>
          </p:nvPr>
        </p:nvSpPr>
        <p:spPr>
          <a:xfrm>
            <a:off x="8717744" y="5386258"/>
            <a:ext cx="2926080" cy="1397039"/>
          </a:xfrm>
          <a:prstGeom prst="rect">
            <a:avLst/>
          </a:prstGeom>
        </p:spPr>
        <p:txBody>
          <a:bodyPr vert="horz" lIns="91440" tIns="45720" rIns="91440" bIns="45720" rtlCol="0" anchor="b"/>
          <a:lstStyle>
            <a:lvl1pPr algn="r">
              <a:defRPr lang="en-IN" sz="4000" b="1" kern="1200" smtClean="0">
                <a:ln>
                  <a:noFill/>
                </a:ln>
                <a:solidFill>
                  <a:schemeClr val="tx1">
                    <a:alpha val="20000"/>
                  </a:schemeClr>
                </a:solidFill>
                <a:latin typeface="Arial Black" panose="020B0A04020102020204" pitchFamily="34" charset="0"/>
                <a:ea typeface="+mn-ea"/>
                <a:cs typeface="+mn-cs"/>
              </a:defRPr>
            </a:lvl1pPr>
          </a:lstStyle>
          <a:p>
            <a:fld id="{93AAF8E4-903D-4CD5-AA26-ACDE506C4F51}" type="slidenum">
              <a:rPr lang="en-IN" smtClean="0"/>
              <a:pPr/>
              <a:t>‹#›</a:t>
            </a:fld>
            <a:endParaRPr lang="en-IN" dirty="0"/>
          </a:p>
        </p:txBody>
      </p:sp>
    </p:spTree>
    <p:extLst>
      <p:ext uri="{BB962C8B-B14F-4D97-AF65-F5344CB8AC3E}">
        <p14:creationId xmlns:p14="http://schemas.microsoft.com/office/powerpoint/2010/main" val="22150829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github.com/VibhaHippargi/DPSTruckPlatooning/tree/final"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 Id="rId4" Type="http://schemas.openxmlformats.org/officeDocument/2006/relationships/hyperlink" Target="https://www.infosectrain.com/blog/all-about-network-protocol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B531E-483C-41FA-9546-136865412B74}"/>
              </a:ext>
            </a:extLst>
          </p:cNvPr>
          <p:cNvSpPr>
            <a:spLocks noGrp="1"/>
          </p:cNvSpPr>
          <p:nvPr>
            <p:ph type="ctrTitle"/>
          </p:nvPr>
        </p:nvSpPr>
        <p:spPr>
          <a:xfrm>
            <a:off x="1009401" y="1026655"/>
            <a:ext cx="10410659" cy="1143724"/>
          </a:xfrm>
        </p:spPr>
        <p:txBody>
          <a:bodyPr>
            <a:normAutofit/>
          </a:bodyPr>
          <a:lstStyle/>
          <a:p>
            <a:r>
              <a:rPr lang="en-IN" sz="5400" dirty="0">
                <a:latin typeface="Times New Roman" panose="02020603050405020304" pitchFamily="18" charset="0"/>
                <a:cs typeface="Times New Roman" panose="02020603050405020304" pitchFamily="18" charset="0"/>
              </a:rPr>
              <a:t>TRUCK PLATOONING SYSTEM</a:t>
            </a:r>
          </a:p>
        </p:txBody>
      </p:sp>
      <p:sp>
        <p:nvSpPr>
          <p:cNvPr id="3" name="Subtitle 2">
            <a:extLst>
              <a:ext uri="{FF2B5EF4-FFF2-40B4-BE49-F238E27FC236}">
                <a16:creationId xmlns:a16="http://schemas.microsoft.com/office/drawing/2014/main" id="{095F99F2-1F4F-60EA-5246-1901AD0E9528}"/>
              </a:ext>
            </a:extLst>
          </p:cNvPr>
          <p:cNvSpPr>
            <a:spLocks noGrp="1"/>
          </p:cNvSpPr>
          <p:nvPr>
            <p:ph type="subTitle" idx="1"/>
          </p:nvPr>
        </p:nvSpPr>
        <p:spPr>
          <a:xfrm>
            <a:off x="589935" y="3768062"/>
            <a:ext cx="9144000" cy="2444620"/>
          </a:xfrm>
        </p:spPr>
        <p:txBody>
          <a:bodyPr>
            <a:noAutofit/>
          </a:bodyPr>
          <a:lstStyle/>
          <a:p>
            <a:pPr algn="l"/>
            <a:r>
              <a:rPr lang="en-IN" sz="1500" dirty="0">
                <a:latin typeface="Times New Roman" panose="02020603050405020304" pitchFamily="18" charset="0"/>
                <a:cs typeface="Times New Roman" panose="02020603050405020304" pitchFamily="18" charset="0"/>
              </a:rPr>
              <a:t>Team: SVSH</a:t>
            </a:r>
          </a:p>
          <a:p>
            <a:pPr algn="l"/>
            <a:r>
              <a:rPr lang="en-IN" sz="1500" dirty="0">
                <a:latin typeface="Times New Roman" panose="02020603050405020304" pitchFamily="18" charset="0"/>
                <a:cs typeface="Times New Roman" panose="02020603050405020304" pitchFamily="18" charset="0"/>
              </a:rPr>
              <a:t>Supadma </a:t>
            </a:r>
            <a:r>
              <a:rPr lang="en-IN" sz="1500" dirty="0" err="1">
                <a:latin typeface="Times New Roman" panose="02020603050405020304" pitchFamily="18" charset="0"/>
                <a:cs typeface="Times New Roman" panose="02020603050405020304" pitchFamily="18" charset="0"/>
              </a:rPr>
              <a:t>Kadabi</a:t>
            </a:r>
            <a:endParaRPr lang="en-IN" sz="1500" dirty="0">
              <a:latin typeface="Times New Roman" panose="02020603050405020304" pitchFamily="18" charset="0"/>
              <a:cs typeface="Times New Roman" panose="02020603050405020304" pitchFamily="18" charset="0"/>
            </a:endParaRPr>
          </a:p>
          <a:p>
            <a:pPr algn="l"/>
            <a:r>
              <a:rPr lang="en-IN" sz="1500" dirty="0">
                <a:latin typeface="Times New Roman" panose="02020603050405020304" pitchFamily="18" charset="0"/>
                <a:cs typeface="Times New Roman" panose="02020603050405020304" pitchFamily="18" charset="0"/>
              </a:rPr>
              <a:t>Vibhashree Hippargi</a:t>
            </a:r>
          </a:p>
          <a:p>
            <a:pPr algn="l"/>
            <a:r>
              <a:rPr lang="en-IN" sz="1500" dirty="0">
                <a:latin typeface="Times New Roman" panose="02020603050405020304" pitchFamily="18" charset="0"/>
                <a:cs typeface="Times New Roman" panose="02020603050405020304" pitchFamily="18" charset="0"/>
              </a:rPr>
              <a:t>Sachin Kumar</a:t>
            </a:r>
          </a:p>
          <a:p>
            <a:pPr algn="l"/>
            <a:r>
              <a:rPr lang="en-IN" sz="1500" dirty="0">
                <a:latin typeface="Times New Roman" panose="02020603050405020304" pitchFamily="18" charset="0"/>
                <a:cs typeface="Times New Roman" panose="02020603050405020304" pitchFamily="18" charset="0"/>
              </a:rPr>
              <a:t>Hamida </a:t>
            </a:r>
            <a:r>
              <a:rPr lang="en-IN" sz="1500" dirty="0" err="1">
                <a:latin typeface="Times New Roman" panose="02020603050405020304" pitchFamily="18" charset="0"/>
                <a:cs typeface="Times New Roman" panose="02020603050405020304" pitchFamily="18" charset="0"/>
              </a:rPr>
              <a:t>Aliveya</a:t>
            </a:r>
            <a:endParaRPr lang="en-IN" sz="1500" dirty="0">
              <a:latin typeface="Times New Roman" panose="02020603050405020304" pitchFamily="18" charset="0"/>
              <a:cs typeface="Times New Roman" panose="02020603050405020304" pitchFamily="18" charset="0"/>
            </a:endParaRPr>
          </a:p>
          <a:p>
            <a:pPr algn="l"/>
            <a:endParaRPr lang="en-IN" sz="1500" dirty="0">
              <a:latin typeface="Times New Roman" panose="02020603050405020304" pitchFamily="18" charset="0"/>
              <a:cs typeface="Times New Roman" panose="02020603050405020304" pitchFamily="18" charset="0"/>
            </a:endParaRPr>
          </a:p>
          <a:p>
            <a:pPr algn="l"/>
            <a:r>
              <a:rPr lang="en-IN" sz="1500" dirty="0">
                <a:latin typeface="Times New Roman" panose="02020603050405020304" pitchFamily="18" charset="0"/>
                <a:cs typeface="Times New Roman" panose="02020603050405020304" pitchFamily="18" charset="0"/>
              </a:rPr>
              <a:t>Git: </a:t>
            </a:r>
            <a:r>
              <a:rPr lang="en-IN" sz="1500" dirty="0">
                <a:latin typeface="Times New Roman" panose="02020603050405020304" pitchFamily="18" charset="0"/>
                <a:cs typeface="Times New Roman" panose="02020603050405020304" pitchFamily="18" charset="0"/>
                <a:hlinkClick r:id="rId2"/>
              </a:rPr>
              <a:t>https://github.com/VibhaHippargi/DPSTruckPlatooning/tree/final</a:t>
            </a:r>
            <a:endParaRPr lang="en-IN" sz="1500" dirty="0">
              <a:latin typeface="Times New Roman" panose="02020603050405020304" pitchFamily="18" charset="0"/>
              <a:cs typeface="Times New Roman" panose="02020603050405020304" pitchFamily="18" charset="0"/>
            </a:endParaRPr>
          </a:p>
          <a:p>
            <a:pPr algn="l"/>
            <a:endParaRPr lang="en-IN" sz="1500" dirty="0">
              <a:latin typeface="Times New Roman" panose="02020603050405020304" pitchFamily="18" charset="0"/>
              <a:cs typeface="Times New Roman" panose="02020603050405020304" pitchFamily="18" charset="0"/>
            </a:endParaRPr>
          </a:p>
          <a:p>
            <a:pPr algn="l"/>
            <a:endParaRPr lang="en-IN" sz="1500" dirty="0">
              <a:latin typeface="Times New Roman" panose="02020603050405020304" pitchFamily="18" charset="0"/>
              <a:cs typeface="Times New Roman" panose="02020603050405020304" pitchFamily="18" charset="0"/>
            </a:endParaRPr>
          </a:p>
          <a:p>
            <a:pPr algn="l"/>
            <a:endParaRPr lang="en-IN" sz="1500" dirty="0">
              <a:latin typeface="Times New Roman" panose="02020603050405020304" pitchFamily="18" charset="0"/>
              <a:cs typeface="Times New Roman" panose="02020603050405020304" pitchFamily="18" charset="0"/>
            </a:endParaRPr>
          </a:p>
        </p:txBody>
      </p:sp>
      <p:pic>
        <p:nvPicPr>
          <p:cNvPr id="2052" name="Picture 4" descr="Auburn part of truck platooning study led by American Center for Mobility">
            <a:extLst>
              <a:ext uri="{FF2B5EF4-FFF2-40B4-BE49-F238E27FC236}">
                <a16:creationId xmlns:a16="http://schemas.microsoft.com/office/drawing/2014/main" id="{32D61A9D-47FB-96E7-4A3E-817902811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2571" y="2802835"/>
            <a:ext cx="4916319" cy="275313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6D8DE1F0-1177-FD20-BB1A-6E46BBBC7DC3}"/>
              </a:ext>
            </a:extLst>
          </p:cNvPr>
          <p:cNvSpPr>
            <a:spLocks noGrp="1"/>
          </p:cNvSpPr>
          <p:nvPr>
            <p:ph type="sldNum" sz="quarter" idx="12"/>
          </p:nvPr>
        </p:nvSpPr>
        <p:spPr/>
        <p:txBody>
          <a:bodyPr/>
          <a:lstStyle/>
          <a:p>
            <a:fld id="{93AAF8E4-903D-4CD5-AA26-ACDE506C4F51}" type="slidenum">
              <a:rPr lang="en-IN" smtClean="0"/>
              <a:t>1</a:t>
            </a:fld>
            <a:endParaRPr lang="en-IN" dirty="0"/>
          </a:p>
        </p:txBody>
      </p:sp>
    </p:spTree>
    <p:extLst>
      <p:ext uri="{BB962C8B-B14F-4D97-AF65-F5344CB8AC3E}">
        <p14:creationId xmlns:p14="http://schemas.microsoft.com/office/powerpoint/2010/main" val="175721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48674-7FDD-4640-F617-00D58B28ED9F}"/>
              </a:ext>
            </a:extLst>
          </p:cNvPr>
          <p:cNvSpPr>
            <a:spLocks noGrp="1"/>
          </p:cNvSpPr>
          <p:nvPr>
            <p:ph type="title"/>
          </p:nvPr>
        </p:nvSpPr>
        <p:spPr>
          <a:xfrm>
            <a:off x="657224" y="70325"/>
            <a:ext cx="10772775" cy="1658198"/>
          </a:xfrm>
        </p:spPr>
        <p:txBody>
          <a:bodyPr/>
          <a:lstStyle/>
          <a:p>
            <a:r>
              <a:rPr lang="en-IN" dirty="0"/>
              <a:t>Code Structure</a:t>
            </a:r>
          </a:p>
        </p:txBody>
      </p:sp>
      <p:sp>
        <p:nvSpPr>
          <p:cNvPr id="7" name="Content Placeholder 6">
            <a:extLst>
              <a:ext uri="{FF2B5EF4-FFF2-40B4-BE49-F238E27FC236}">
                <a16:creationId xmlns:a16="http://schemas.microsoft.com/office/drawing/2014/main" id="{17E7537F-555E-143E-0224-B240A17259FE}"/>
              </a:ext>
            </a:extLst>
          </p:cNvPr>
          <p:cNvSpPr>
            <a:spLocks noGrp="1"/>
          </p:cNvSpPr>
          <p:nvPr>
            <p:ph idx="1"/>
          </p:nvPr>
        </p:nvSpPr>
        <p:spPr>
          <a:xfrm>
            <a:off x="657224" y="1545907"/>
            <a:ext cx="10753725" cy="2084981"/>
          </a:xfrm>
        </p:spPr>
        <p:txBody>
          <a:bodyPr/>
          <a:lstStyle/>
          <a:p>
            <a:r>
              <a:rPr lang="en-US" dirty="0"/>
              <a:t>1. Server:                                                        2. Client</a:t>
            </a:r>
          </a:p>
        </p:txBody>
      </p:sp>
      <p:pic>
        <p:nvPicPr>
          <p:cNvPr id="6" name="image21.png">
            <a:extLst>
              <a:ext uri="{FF2B5EF4-FFF2-40B4-BE49-F238E27FC236}">
                <a16:creationId xmlns:a16="http://schemas.microsoft.com/office/drawing/2014/main" id="{DF74E53C-CDDC-E05A-3B29-D95B704DEF49}"/>
              </a:ext>
            </a:extLst>
          </p:cNvPr>
          <p:cNvPicPr/>
          <p:nvPr/>
        </p:nvPicPr>
        <p:blipFill>
          <a:blip r:embed="rId2"/>
          <a:srcRect/>
          <a:stretch>
            <a:fillRect/>
          </a:stretch>
        </p:blipFill>
        <p:spPr>
          <a:xfrm>
            <a:off x="1237369" y="2490658"/>
            <a:ext cx="3095625" cy="2895600"/>
          </a:xfrm>
          <a:prstGeom prst="rect">
            <a:avLst/>
          </a:prstGeom>
          <a:ln/>
        </p:spPr>
      </p:pic>
      <p:pic>
        <p:nvPicPr>
          <p:cNvPr id="10" name="image27.png">
            <a:extLst>
              <a:ext uri="{FF2B5EF4-FFF2-40B4-BE49-F238E27FC236}">
                <a16:creationId xmlns:a16="http://schemas.microsoft.com/office/drawing/2014/main" id="{D4D0383D-1676-5DF7-C168-3D8E2B7B5BB8}"/>
              </a:ext>
            </a:extLst>
          </p:cNvPr>
          <p:cNvPicPr/>
          <p:nvPr/>
        </p:nvPicPr>
        <p:blipFill>
          <a:blip r:embed="rId3"/>
          <a:srcRect/>
          <a:stretch>
            <a:fillRect/>
          </a:stretch>
        </p:blipFill>
        <p:spPr>
          <a:xfrm>
            <a:off x="7121345" y="2500056"/>
            <a:ext cx="3192798" cy="2993446"/>
          </a:xfrm>
          <a:prstGeom prst="rect">
            <a:avLst/>
          </a:prstGeom>
          <a:ln/>
        </p:spPr>
      </p:pic>
      <p:sp>
        <p:nvSpPr>
          <p:cNvPr id="11" name="TextBox 10">
            <a:extLst>
              <a:ext uri="{FF2B5EF4-FFF2-40B4-BE49-F238E27FC236}">
                <a16:creationId xmlns:a16="http://schemas.microsoft.com/office/drawing/2014/main" id="{1039BF67-F172-96DA-A862-C71799D73AC6}"/>
              </a:ext>
            </a:extLst>
          </p:cNvPr>
          <p:cNvSpPr txBox="1"/>
          <p:nvPr/>
        </p:nvSpPr>
        <p:spPr>
          <a:xfrm>
            <a:off x="1237369" y="5765345"/>
            <a:ext cx="4045854" cy="369332"/>
          </a:xfrm>
          <a:prstGeom prst="rect">
            <a:avLst/>
          </a:prstGeom>
          <a:noFill/>
        </p:spPr>
        <p:txBody>
          <a:bodyPr wrap="square" rtlCol="0">
            <a:spAutoFit/>
          </a:bodyPr>
          <a:lstStyle/>
          <a:p>
            <a:r>
              <a:rPr lang="en-US" sz="1800" b="1" i="1" dirty="0">
                <a:effectLst/>
                <a:latin typeface="Times New Roman" panose="02020603050405020304" pitchFamily="18" charset="0"/>
                <a:ea typeface="Times New Roman" panose="02020603050405020304" pitchFamily="18" charset="0"/>
              </a:rPr>
              <a:t>Server </a:t>
            </a:r>
            <a:r>
              <a:rPr lang="en-US" sz="1800" b="1" dirty="0">
                <a:effectLst/>
                <a:latin typeface="Times New Roman" panose="02020603050405020304" pitchFamily="18" charset="0"/>
                <a:ea typeface="Times New Roman" panose="02020603050405020304" pitchFamily="18" charset="0"/>
              </a:rPr>
              <a:t>Class</a:t>
            </a:r>
            <a:r>
              <a:rPr lang="en-US" sz="1800" b="1" i="1"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Structure</a:t>
            </a:r>
            <a:endParaRPr lang="en-IN" dirty="0"/>
          </a:p>
        </p:txBody>
      </p:sp>
      <p:sp>
        <p:nvSpPr>
          <p:cNvPr id="12" name="TextBox 11">
            <a:extLst>
              <a:ext uri="{FF2B5EF4-FFF2-40B4-BE49-F238E27FC236}">
                <a16:creationId xmlns:a16="http://schemas.microsoft.com/office/drawing/2014/main" id="{156FF9CD-C1C8-7730-1FD9-52CC2F7BF332}"/>
              </a:ext>
            </a:extLst>
          </p:cNvPr>
          <p:cNvSpPr txBox="1"/>
          <p:nvPr/>
        </p:nvSpPr>
        <p:spPr>
          <a:xfrm>
            <a:off x="7121345" y="5765345"/>
            <a:ext cx="4045854" cy="369332"/>
          </a:xfrm>
          <a:prstGeom prst="rect">
            <a:avLst/>
          </a:prstGeom>
          <a:noFill/>
        </p:spPr>
        <p:txBody>
          <a:bodyPr wrap="square" rtlCol="0">
            <a:spAutoFit/>
          </a:bodyPr>
          <a:lstStyle/>
          <a:p>
            <a:r>
              <a:rPr lang="en-US" sz="1800" b="1" i="1" dirty="0">
                <a:effectLst/>
                <a:latin typeface="Times New Roman" panose="02020603050405020304" pitchFamily="18" charset="0"/>
                <a:ea typeface="Times New Roman" panose="02020603050405020304" pitchFamily="18" charset="0"/>
              </a:rPr>
              <a:t>Client </a:t>
            </a:r>
            <a:r>
              <a:rPr lang="en-US" sz="1800" b="1" dirty="0">
                <a:effectLst/>
                <a:latin typeface="Times New Roman" panose="02020603050405020304" pitchFamily="18" charset="0"/>
                <a:ea typeface="Times New Roman" panose="02020603050405020304" pitchFamily="18" charset="0"/>
              </a:rPr>
              <a:t>Class</a:t>
            </a:r>
            <a:r>
              <a:rPr lang="en-US" sz="1800" b="1" i="1"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Structure</a:t>
            </a:r>
            <a:r>
              <a:rPr lang="en-US" sz="1800" dirty="0">
                <a:effectLst/>
                <a:latin typeface="Times New Roman" panose="02020603050405020304" pitchFamily="18" charset="0"/>
                <a:ea typeface="Times New Roman" panose="02020603050405020304" pitchFamily="18" charset="0"/>
              </a:rPr>
              <a:t> </a:t>
            </a:r>
            <a:endParaRPr lang="en-IN" dirty="0"/>
          </a:p>
        </p:txBody>
      </p:sp>
      <p:sp>
        <p:nvSpPr>
          <p:cNvPr id="15" name="Slide Number Placeholder 14">
            <a:extLst>
              <a:ext uri="{FF2B5EF4-FFF2-40B4-BE49-F238E27FC236}">
                <a16:creationId xmlns:a16="http://schemas.microsoft.com/office/drawing/2014/main" id="{368F4071-C6E4-C9C3-EFCE-C4D516E50AEC}"/>
              </a:ext>
            </a:extLst>
          </p:cNvPr>
          <p:cNvSpPr>
            <a:spLocks noGrp="1"/>
          </p:cNvSpPr>
          <p:nvPr>
            <p:ph type="sldNum" sz="quarter" idx="12"/>
          </p:nvPr>
        </p:nvSpPr>
        <p:spPr/>
        <p:txBody>
          <a:bodyPr/>
          <a:lstStyle/>
          <a:p>
            <a:fld id="{93AAF8E4-903D-4CD5-AA26-ACDE506C4F51}" type="slidenum">
              <a:rPr lang="en-IN" smtClean="0"/>
              <a:t>10</a:t>
            </a:fld>
            <a:endParaRPr lang="en-IN"/>
          </a:p>
        </p:txBody>
      </p:sp>
    </p:spTree>
    <p:extLst>
      <p:ext uri="{BB962C8B-B14F-4D97-AF65-F5344CB8AC3E}">
        <p14:creationId xmlns:p14="http://schemas.microsoft.com/office/powerpoint/2010/main" val="157082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1C787C-697B-760F-E8C2-BDF696CF3E32}"/>
              </a:ext>
            </a:extLst>
          </p:cNvPr>
          <p:cNvSpPr>
            <a:spLocks noGrp="1"/>
          </p:cNvSpPr>
          <p:nvPr>
            <p:ph idx="1"/>
          </p:nvPr>
        </p:nvSpPr>
        <p:spPr>
          <a:xfrm>
            <a:off x="432620" y="1579436"/>
            <a:ext cx="4935793" cy="1658198"/>
          </a:xfrm>
        </p:spPr>
        <p:txBody>
          <a:bodyPr>
            <a:normAutofit/>
          </a:bodyPr>
          <a:lstStyle/>
          <a:p>
            <a:pPr>
              <a:lnSpc>
                <a:spcPct val="150000"/>
              </a:lnSpc>
            </a:pPr>
            <a:r>
              <a:rPr lang="en-IN" dirty="0"/>
              <a:t>3.ClCode Code</a:t>
            </a:r>
          </a:p>
        </p:txBody>
      </p:sp>
      <p:pic>
        <p:nvPicPr>
          <p:cNvPr id="4" name="image23.png">
            <a:extLst>
              <a:ext uri="{FF2B5EF4-FFF2-40B4-BE49-F238E27FC236}">
                <a16:creationId xmlns:a16="http://schemas.microsoft.com/office/drawing/2014/main" id="{6D699940-BDAF-674F-D4DA-6E8049E6564A}"/>
              </a:ext>
            </a:extLst>
          </p:cNvPr>
          <p:cNvPicPr/>
          <p:nvPr/>
        </p:nvPicPr>
        <p:blipFill>
          <a:blip r:embed="rId2"/>
          <a:srcRect/>
          <a:stretch>
            <a:fillRect/>
          </a:stretch>
        </p:blipFill>
        <p:spPr>
          <a:xfrm>
            <a:off x="548176" y="2559383"/>
            <a:ext cx="3765755" cy="2941484"/>
          </a:xfrm>
          <a:prstGeom prst="rect">
            <a:avLst/>
          </a:prstGeom>
          <a:ln/>
        </p:spPr>
      </p:pic>
      <p:sp>
        <p:nvSpPr>
          <p:cNvPr id="5" name="TextBox 4">
            <a:extLst>
              <a:ext uri="{FF2B5EF4-FFF2-40B4-BE49-F238E27FC236}">
                <a16:creationId xmlns:a16="http://schemas.microsoft.com/office/drawing/2014/main" id="{F54D3FDB-CB98-FAF5-BD9E-A60109AE2CAF}"/>
              </a:ext>
            </a:extLst>
          </p:cNvPr>
          <p:cNvSpPr txBox="1"/>
          <p:nvPr/>
        </p:nvSpPr>
        <p:spPr>
          <a:xfrm>
            <a:off x="5593017" y="1560443"/>
            <a:ext cx="6264685" cy="461665"/>
          </a:xfrm>
          <a:prstGeom prst="rect">
            <a:avLst/>
          </a:prstGeom>
          <a:noFill/>
        </p:spPr>
        <p:txBody>
          <a:bodyPr wrap="square" rtlCol="0">
            <a:spAutoFit/>
          </a:bodyPr>
          <a:lstStyle/>
          <a:p>
            <a:r>
              <a:rPr lang="en-IN" sz="2400" dirty="0">
                <a:solidFill>
                  <a:schemeClr val="tx1">
                    <a:lumMod val="85000"/>
                    <a:lumOff val="15000"/>
                  </a:schemeClr>
                </a:solidFill>
                <a:latin typeface="Times New Roman" panose="02020603050405020304" pitchFamily="18" charset="0"/>
                <a:cs typeface="Times New Roman" panose="02020603050405020304" pitchFamily="18" charset="0"/>
              </a:rPr>
              <a:t>4. Kernel Code</a:t>
            </a:r>
          </a:p>
        </p:txBody>
      </p:sp>
      <p:pic>
        <p:nvPicPr>
          <p:cNvPr id="6" name="image25.png">
            <a:extLst>
              <a:ext uri="{FF2B5EF4-FFF2-40B4-BE49-F238E27FC236}">
                <a16:creationId xmlns:a16="http://schemas.microsoft.com/office/drawing/2014/main" id="{09DF00CC-7837-1D3C-DFC6-0FCE38E8738F}"/>
              </a:ext>
            </a:extLst>
          </p:cNvPr>
          <p:cNvPicPr/>
          <p:nvPr/>
        </p:nvPicPr>
        <p:blipFill>
          <a:blip r:embed="rId3"/>
          <a:srcRect/>
          <a:stretch>
            <a:fillRect/>
          </a:stretch>
        </p:blipFill>
        <p:spPr>
          <a:xfrm>
            <a:off x="5483969" y="2559383"/>
            <a:ext cx="6125496" cy="2041700"/>
          </a:xfrm>
          <a:prstGeom prst="rect">
            <a:avLst/>
          </a:prstGeom>
          <a:ln/>
        </p:spPr>
      </p:pic>
      <p:sp>
        <p:nvSpPr>
          <p:cNvPr id="7" name="Title 1">
            <a:extLst>
              <a:ext uri="{FF2B5EF4-FFF2-40B4-BE49-F238E27FC236}">
                <a16:creationId xmlns:a16="http://schemas.microsoft.com/office/drawing/2014/main" id="{A2D21993-7000-55EF-25FE-D99E19F23E53}"/>
              </a:ext>
            </a:extLst>
          </p:cNvPr>
          <p:cNvSpPr>
            <a:spLocks noGrp="1"/>
          </p:cNvSpPr>
          <p:nvPr>
            <p:ph type="title"/>
          </p:nvPr>
        </p:nvSpPr>
        <p:spPr>
          <a:xfrm>
            <a:off x="657224" y="70325"/>
            <a:ext cx="10772775" cy="1658198"/>
          </a:xfrm>
        </p:spPr>
        <p:txBody>
          <a:bodyPr/>
          <a:lstStyle/>
          <a:p>
            <a:r>
              <a:rPr lang="en-IN" dirty="0"/>
              <a:t>Code Structure</a:t>
            </a:r>
          </a:p>
        </p:txBody>
      </p:sp>
      <p:sp>
        <p:nvSpPr>
          <p:cNvPr id="8" name="TextBox 7">
            <a:extLst>
              <a:ext uri="{FF2B5EF4-FFF2-40B4-BE49-F238E27FC236}">
                <a16:creationId xmlns:a16="http://schemas.microsoft.com/office/drawing/2014/main" id="{AF37142C-8853-8E0F-75BA-FD96E5EDCDCA}"/>
              </a:ext>
            </a:extLst>
          </p:cNvPr>
          <p:cNvSpPr txBox="1"/>
          <p:nvPr/>
        </p:nvSpPr>
        <p:spPr>
          <a:xfrm>
            <a:off x="834166" y="5898573"/>
            <a:ext cx="3193773" cy="372408"/>
          </a:xfrm>
          <a:prstGeom prst="rect">
            <a:avLst/>
          </a:prstGeom>
          <a:noFill/>
        </p:spPr>
        <p:txBody>
          <a:bodyPr wrap="square" rtlCol="0">
            <a:spAutoFit/>
          </a:bodyPr>
          <a:lstStyle/>
          <a:p>
            <a:r>
              <a:rPr lang="en-US" sz="1800" b="1" i="1" dirty="0">
                <a:effectLst/>
                <a:latin typeface="Times New Roman" panose="02020603050405020304" pitchFamily="18" charset="0"/>
                <a:ea typeface="Times New Roman" panose="02020603050405020304" pitchFamily="18" charset="0"/>
              </a:rPr>
              <a:t>ClCode </a:t>
            </a:r>
            <a:r>
              <a:rPr lang="en-US" sz="1800" b="1" dirty="0">
                <a:effectLst/>
                <a:latin typeface="Times New Roman" panose="02020603050405020304" pitchFamily="18" charset="0"/>
                <a:ea typeface="Times New Roman" panose="02020603050405020304" pitchFamily="18" charset="0"/>
              </a:rPr>
              <a:t>Class</a:t>
            </a:r>
            <a:r>
              <a:rPr lang="en-US" sz="1800" b="1" i="1"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Structure</a:t>
            </a:r>
            <a:r>
              <a:rPr lang="en-US" sz="1800" dirty="0">
                <a:effectLst/>
                <a:latin typeface="Times New Roman" panose="02020603050405020304" pitchFamily="18" charset="0"/>
                <a:ea typeface="Times New Roman" panose="02020603050405020304" pitchFamily="18" charset="0"/>
              </a:rPr>
              <a:t> </a:t>
            </a:r>
            <a:endParaRPr lang="en-IN" dirty="0"/>
          </a:p>
        </p:txBody>
      </p:sp>
      <p:sp>
        <p:nvSpPr>
          <p:cNvPr id="9" name="TextBox 8">
            <a:extLst>
              <a:ext uri="{FF2B5EF4-FFF2-40B4-BE49-F238E27FC236}">
                <a16:creationId xmlns:a16="http://schemas.microsoft.com/office/drawing/2014/main" id="{0E7FED96-91E0-0D17-5E39-64E3BFC7AA86}"/>
              </a:ext>
            </a:extLst>
          </p:cNvPr>
          <p:cNvSpPr txBox="1"/>
          <p:nvPr/>
        </p:nvSpPr>
        <p:spPr>
          <a:xfrm>
            <a:off x="6147167" y="5898573"/>
            <a:ext cx="5496657" cy="369332"/>
          </a:xfrm>
          <a:prstGeom prst="rect">
            <a:avLst/>
          </a:prstGeom>
          <a:noFill/>
        </p:spPr>
        <p:txBody>
          <a:bodyPr wrap="square" rtlCol="0">
            <a:spAutoFit/>
          </a:bodyPr>
          <a:lstStyle/>
          <a:p>
            <a:r>
              <a:rPr lang="en-US" sz="1800" b="1" dirty="0">
                <a:effectLst/>
                <a:latin typeface="Times New Roman" panose="02020603050405020304" pitchFamily="18" charset="0"/>
                <a:ea typeface="Times New Roman" panose="02020603050405020304" pitchFamily="18" charset="0"/>
              </a:rPr>
              <a:t>Kernel to compare distance and safety distance</a:t>
            </a:r>
            <a:endParaRPr lang="en-IN" dirty="0"/>
          </a:p>
        </p:txBody>
      </p:sp>
      <p:sp>
        <p:nvSpPr>
          <p:cNvPr id="12" name="Slide Number Placeholder 11">
            <a:extLst>
              <a:ext uri="{FF2B5EF4-FFF2-40B4-BE49-F238E27FC236}">
                <a16:creationId xmlns:a16="http://schemas.microsoft.com/office/drawing/2014/main" id="{962E015F-835A-5712-F065-749324C035E0}"/>
              </a:ext>
            </a:extLst>
          </p:cNvPr>
          <p:cNvSpPr>
            <a:spLocks noGrp="1"/>
          </p:cNvSpPr>
          <p:nvPr>
            <p:ph type="sldNum" sz="quarter" idx="12"/>
          </p:nvPr>
        </p:nvSpPr>
        <p:spPr/>
        <p:txBody>
          <a:bodyPr/>
          <a:lstStyle/>
          <a:p>
            <a:fld id="{93AAF8E4-903D-4CD5-AA26-ACDE506C4F51}" type="slidenum">
              <a:rPr lang="en-IN" smtClean="0"/>
              <a:t>11</a:t>
            </a:fld>
            <a:endParaRPr lang="en-IN" dirty="0"/>
          </a:p>
        </p:txBody>
      </p:sp>
    </p:spTree>
    <p:extLst>
      <p:ext uri="{BB962C8B-B14F-4D97-AF65-F5344CB8AC3E}">
        <p14:creationId xmlns:p14="http://schemas.microsoft.com/office/powerpoint/2010/main" val="82531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1C787C-697B-760F-E8C2-BDF696CF3E32}"/>
              </a:ext>
            </a:extLst>
          </p:cNvPr>
          <p:cNvSpPr>
            <a:spLocks noGrp="1"/>
          </p:cNvSpPr>
          <p:nvPr>
            <p:ph idx="1"/>
          </p:nvPr>
        </p:nvSpPr>
        <p:spPr>
          <a:xfrm>
            <a:off x="403872" y="1728523"/>
            <a:ext cx="5446964" cy="1984950"/>
          </a:xfrm>
        </p:spPr>
        <p:txBody>
          <a:bodyPr>
            <a:normAutofit/>
          </a:bodyPr>
          <a:lstStyle/>
          <a:p>
            <a:pPr>
              <a:lnSpc>
                <a:spcPct val="150000"/>
              </a:lnSpc>
            </a:pPr>
            <a:r>
              <a:rPr lang="en-IN" sz="2800" dirty="0"/>
              <a:t>5.Buffer Creation and Data Writing</a:t>
            </a:r>
          </a:p>
        </p:txBody>
      </p:sp>
      <p:sp>
        <p:nvSpPr>
          <p:cNvPr id="5" name="TextBox 4">
            <a:extLst>
              <a:ext uri="{FF2B5EF4-FFF2-40B4-BE49-F238E27FC236}">
                <a16:creationId xmlns:a16="http://schemas.microsoft.com/office/drawing/2014/main" id="{F54D3FDB-CB98-FAF5-BD9E-A60109AE2CAF}"/>
              </a:ext>
            </a:extLst>
          </p:cNvPr>
          <p:cNvSpPr txBox="1"/>
          <p:nvPr/>
        </p:nvSpPr>
        <p:spPr>
          <a:xfrm>
            <a:off x="6096000" y="1841119"/>
            <a:ext cx="6096000" cy="1600438"/>
          </a:xfrm>
          <a:prstGeom prst="rect">
            <a:avLst/>
          </a:prstGeom>
          <a:noFill/>
        </p:spPr>
        <p:txBody>
          <a:bodyPr wrap="square" rtlCol="0">
            <a:spAutoFit/>
          </a:bodyPr>
          <a:lstStyle/>
          <a:p>
            <a:r>
              <a:rPr lang="en-IN" sz="2400" dirty="0">
                <a:solidFill>
                  <a:schemeClr val="tx1">
                    <a:lumMod val="85000"/>
                    <a:lumOff val="15000"/>
                  </a:schemeClr>
                </a:solidFill>
                <a:latin typeface="Times New Roman" panose="02020603050405020304" pitchFamily="18" charset="0"/>
                <a:cs typeface="Times New Roman" panose="02020603050405020304" pitchFamily="18" charset="0"/>
              </a:rPr>
              <a:t>6. </a:t>
            </a:r>
            <a:r>
              <a:rPr lang="en-US" sz="2800" dirty="0">
                <a:solidFill>
                  <a:schemeClr val="tx1">
                    <a:lumMod val="85000"/>
                    <a:lumOff val="15000"/>
                  </a:schemeClr>
                </a:solidFill>
                <a:latin typeface="Times New Roman" panose="02020603050405020304" pitchFamily="18" charset="0"/>
                <a:cs typeface="Times New Roman" panose="02020603050405020304" pitchFamily="18" charset="0"/>
              </a:rPr>
              <a:t>Adding arguments to kernel and execution</a:t>
            </a:r>
          </a:p>
          <a:p>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a:p>
            <a:endParaRPr lang="en-IN" dirty="0"/>
          </a:p>
        </p:txBody>
      </p:sp>
      <p:pic>
        <p:nvPicPr>
          <p:cNvPr id="2" name="image26.png">
            <a:extLst>
              <a:ext uri="{FF2B5EF4-FFF2-40B4-BE49-F238E27FC236}">
                <a16:creationId xmlns:a16="http://schemas.microsoft.com/office/drawing/2014/main" id="{4CC2A88F-EEDC-37D1-19D3-9730CCC739AC}"/>
              </a:ext>
            </a:extLst>
          </p:cNvPr>
          <p:cNvPicPr/>
          <p:nvPr/>
        </p:nvPicPr>
        <p:blipFill>
          <a:blip r:embed="rId2"/>
          <a:srcRect/>
          <a:stretch>
            <a:fillRect/>
          </a:stretch>
        </p:blipFill>
        <p:spPr>
          <a:xfrm>
            <a:off x="563976" y="2883140"/>
            <a:ext cx="5126755" cy="2133600"/>
          </a:xfrm>
          <a:prstGeom prst="rect">
            <a:avLst/>
          </a:prstGeom>
          <a:ln/>
        </p:spPr>
      </p:pic>
      <p:pic>
        <p:nvPicPr>
          <p:cNvPr id="7" name="image24.png">
            <a:extLst>
              <a:ext uri="{FF2B5EF4-FFF2-40B4-BE49-F238E27FC236}">
                <a16:creationId xmlns:a16="http://schemas.microsoft.com/office/drawing/2014/main" id="{7A6CCF15-62EA-8AA3-7554-75E534775101}"/>
              </a:ext>
            </a:extLst>
          </p:cNvPr>
          <p:cNvPicPr/>
          <p:nvPr/>
        </p:nvPicPr>
        <p:blipFill>
          <a:blip r:embed="rId3"/>
          <a:srcRect/>
          <a:stretch>
            <a:fillRect/>
          </a:stretch>
        </p:blipFill>
        <p:spPr>
          <a:xfrm>
            <a:off x="6154245" y="2929761"/>
            <a:ext cx="5633883" cy="2133599"/>
          </a:xfrm>
          <a:prstGeom prst="rect">
            <a:avLst/>
          </a:prstGeom>
          <a:ln/>
        </p:spPr>
      </p:pic>
      <p:sp>
        <p:nvSpPr>
          <p:cNvPr id="9" name="TextBox 8">
            <a:extLst>
              <a:ext uri="{FF2B5EF4-FFF2-40B4-BE49-F238E27FC236}">
                <a16:creationId xmlns:a16="http://schemas.microsoft.com/office/drawing/2014/main" id="{D0950DC1-D0C2-E1E0-11C1-1A37CD514179}"/>
              </a:ext>
            </a:extLst>
          </p:cNvPr>
          <p:cNvSpPr txBox="1"/>
          <p:nvPr/>
        </p:nvSpPr>
        <p:spPr>
          <a:xfrm>
            <a:off x="733011" y="5351783"/>
            <a:ext cx="6097656"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Buffer creation and data writing</a:t>
            </a:r>
            <a:endParaRPr lang="en-IN" dirty="0"/>
          </a:p>
        </p:txBody>
      </p:sp>
      <p:sp>
        <p:nvSpPr>
          <p:cNvPr id="12" name="TextBox 11">
            <a:extLst>
              <a:ext uri="{FF2B5EF4-FFF2-40B4-BE49-F238E27FC236}">
                <a16:creationId xmlns:a16="http://schemas.microsoft.com/office/drawing/2014/main" id="{31C2149C-955A-0D3C-3212-FCD4F56F5AC2}"/>
              </a:ext>
            </a:extLst>
          </p:cNvPr>
          <p:cNvSpPr txBox="1"/>
          <p:nvPr/>
        </p:nvSpPr>
        <p:spPr>
          <a:xfrm>
            <a:off x="6502560" y="5372683"/>
            <a:ext cx="4430368"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Adding arguments to kernel and execution</a:t>
            </a:r>
            <a:endParaRPr lang="en-IN" dirty="0"/>
          </a:p>
        </p:txBody>
      </p:sp>
      <p:sp>
        <p:nvSpPr>
          <p:cNvPr id="13" name="Title 1">
            <a:extLst>
              <a:ext uri="{FF2B5EF4-FFF2-40B4-BE49-F238E27FC236}">
                <a16:creationId xmlns:a16="http://schemas.microsoft.com/office/drawing/2014/main" id="{79E9801C-3592-1CAA-2BD1-B8C9B5DFD043}"/>
              </a:ext>
            </a:extLst>
          </p:cNvPr>
          <p:cNvSpPr>
            <a:spLocks noGrp="1"/>
          </p:cNvSpPr>
          <p:nvPr>
            <p:ph type="title"/>
          </p:nvPr>
        </p:nvSpPr>
        <p:spPr>
          <a:xfrm>
            <a:off x="657224" y="70325"/>
            <a:ext cx="10772775" cy="1658198"/>
          </a:xfrm>
        </p:spPr>
        <p:txBody>
          <a:bodyPr/>
          <a:lstStyle/>
          <a:p>
            <a:r>
              <a:rPr lang="en-IN" dirty="0"/>
              <a:t>Code Structure</a:t>
            </a:r>
          </a:p>
        </p:txBody>
      </p:sp>
      <p:sp>
        <p:nvSpPr>
          <p:cNvPr id="16" name="Slide Number Placeholder 15">
            <a:extLst>
              <a:ext uri="{FF2B5EF4-FFF2-40B4-BE49-F238E27FC236}">
                <a16:creationId xmlns:a16="http://schemas.microsoft.com/office/drawing/2014/main" id="{DA437F24-A4FD-684B-B313-2B771B940C68}"/>
              </a:ext>
            </a:extLst>
          </p:cNvPr>
          <p:cNvSpPr>
            <a:spLocks noGrp="1"/>
          </p:cNvSpPr>
          <p:nvPr>
            <p:ph type="sldNum" sz="quarter" idx="12"/>
          </p:nvPr>
        </p:nvSpPr>
        <p:spPr/>
        <p:txBody>
          <a:bodyPr/>
          <a:lstStyle/>
          <a:p>
            <a:fld id="{93AAF8E4-903D-4CD5-AA26-ACDE506C4F51}" type="slidenum">
              <a:rPr lang="en-IN" smtClean="0"/>
              <a:t>12</a:t>
            </a:fld>
            <a:endParaRPr lang="en-IN"/>
          </a:p>
        </p:txBody>
      </p:sp>
    </p:spTree>
    <p:extLst>
      <p:ext uri="{BB962C8B-B14F-4D97-AF65-F5344CB8AC3E}">
        <p14:creationId xmlns:p14="http://schemas.microsoft.com/office/powerpoint/2010/main" val="404983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43EDC-D456-479F-E5E8-35FA3918DAF9}"/>
              </a:ext>
            </a:extLst>
          </p:cNvPr>
          <p:cNvSpPr>
            <a:spLocks noGrp="1"/>
          </p:cNvSpPr>
          <p:nvPr>
            <p:ph type="title"/>
          </p:nvPr>
        </p:nvSpPr>
        <p:spPr/>
        <p:txBody>
          <a:bodyPr/>
          <a:lstStyle/>
          <a:p>
            <a:r>
              <a:rPr lang="en-IN" dirty="0"/>
              <a:t>Code Execution</a:t>
            </a:r>
          </a:p>
        </p:txBody>
      </p:sp>
      <p:sp>
        <p:nvSpPr>
          <p:cNvPr id="3" name="Content Placeholder 2">
            <a:extLst>
              <a:ext uri="{FF2B5EF4-FFF2-40B4-BE49-F238E27FC236}">
                <a16:creationId xmlns:a16="http://schemas.microsoft.com/office/drawing/2014/main" id="{7EB74CF8-3197-BB09-36F1-ACA61809F140}"/>
              </a:ext>
            </a:extLst>
          </p:cNvPr>
          <p:cNvSpPr>
            <a:spLocks noGrp="1"/>
          </p:cNvSpPr>
          <p:nvPr>
            <p:ph idx="1"/>
          </p:nvPr>
        </p:nvSpPr>
        <p:spPr>
          <a:xfrm>
            <a:off x="676656" y="1759975"/>
            <a:ext cx="11004067" cy="1397040"/>
          </a:xfrm>
        </p:spPr>
        <p:txBody>
          <a:bodyPr>
            <a:normAutofit/>
          </a:bodyPr>
          <a:lstStyle/>
          <a:p>
            <a:pPr>
              <a:lnSpc>
                <a:spcPct val="150000"/>
              </a:lnSpc>
            </a:pPr>
            <a:r>
              <a:rPr lang="en-US" sz="1800" dirty="0">
                <a:effectLst/>
                <a:latin typeface="Times New Roman" panose="02020603050405020304" pitchFamily="18" charset="0"/>
                <a:ea typeface="Times New Roman" panose="02020603050405020304" pitchFamily="18" charset="0"/>
              </a:rPr>
              <a:t>Client sends the data to the server</a:t>
            </a:r>
          </a:p>
          <a:p>
            <a:pPr>
              <a:lnSpc>
                <a:spcPct val="150000"/>
              </a:lnSpc>
            </a:pPr>
            <a:r>
              <a:rPr lang="en-US" sz="1800" dirty="0"/>
              <a:t>Server receives the data and then uses OpenCL for GPU </a:t>
            </a:r>
            <a:endParaRPr lang="en-IN" dirty="0"/>
          </a:p>
        </p:txBody>
      </p:sp>
      <p:sp>
        <p:nvSpPr>
          <p:cNvPr id="6" name="TextBox 5">
            <a:extLst>
              <a:ext uri="{FF2B5EF4-FFF2-40B4-BE49-F238E27FC236}">
                <a16:creationId xmlns:a16="http://schemas.microsoft.com/office/drawing/2014/main" id="{C0C51396-14E1-3208-5E93-8BE0C41DFF05}"/>
              </a:ext>
            </a:extLst>
          </p:cNvPr>
          <p:cNvSpPr txBox="1"/>
          <p:nvPr/>
        </p:nvSpPr>
        <p:spPr>
          <a:xfrm>
            <a:off x="8044354" y="5497180"/>
            <a:ext cx="2458065"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Client CLI</a:t>
            </a:r>
          </a:p>
        </p:txBody>
      </p:sp>
      <p:sp>
        <p:nvSpPr>
          <p:cNvPr id="14" name="TextBox 13">
            <a:extLst>
              <a:ext uri="{FF2B5EF4-FFF2-40B4-BE49-F238E27FC236}">
                <a16:creationId xmlns:a16="http://schemas.microsoft.com/office/drawing/2014/main" id="{594F622E-E357-8ED0-8C57-90995EA6D6F0}"/>
              </a:ext>
            </a:extLst>
          </p:cNvPr>
          <p:cNvSpPr txBox="1"/>
          <p:nvPr/>
        </p:nvSpPr>
        <p:spPr>
          <a:xfrm>
            <a:off x="1689581" y="5618479"/>
            <a:ext cx="2458065"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Server CLI</a:t>
            </a:r>
          </a:p>
        </p:txBody>
      </p:sp>
      <p:sp>
        <p:nvSpPr>
          <p:cNvPr id="17" name="Slide Number Placeholder 16">
            <a:extLst>
              <a:ext uri="{FF2B5EF4-FFF2-40B4-BE49-F238E27FC236}">
                <a16:creationId xmlns:a16="http://schemas.microsoft.com/office/drawing/2014/main" id="{80AE458B-3FEC-98E0-DF93-153F03612340}"/>
              </a:ext>
            </a:extLst>
          </p:cNvPr>
          <p:cNvSpPr>
            <a:spLocks noGrp="1"/>
          </p:cNvSpPr>
          <p:nvPr>
            <p:ph type="sldNum" sz="quarter" idx="12"/>
          </p:nvPr>
        </p:nvSpPr>
        <p:spPr/>
        <p:txBody>
          <a:bodyPr/>
          <a:lstStyle/>
          <a:p>
            <a:fld id="{93AAF8E4-903D-4CD5-AA26-ACDE506C4F51}" type="slidenum">
              <a:rPr lang="en-IN" smtClean="0"/>
              <a:t>13</a:t>
            </a:fld>
            <a:endParaRPr lang="en-IN"/>
          </a:p>
        </p:txBody>
      </p:sp>
      <p:pic>
        <p:nvPicPr>
          <p:cNvPr id="7" name="Picture 6" descr="A screen shot of a computer&#10;&#10;Description automatically generated with low confidence">
            <a:extLst>
              <a:ext uri="{FF2B5EF4-FFF2-40B4-BE49-F238E27FC236}">
                <a16:creationId xmlns:a16="http://schemas.microsoft.com/office/drawing/2014/main" id="{FD02DD7D-78A6-3E5E-C9BF-DEF52D3D1D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298" y="3157015"/>
            <a:ext cx="11280781" cy="2229244"/>
          </a:xfrm>
          <a:prstGeom prst="rect">
            <a:avLst/>
          </a:prstGeom>
        </p:spPr>
      </p:pic>
    </p:spTree>
    <p:extLst>
      <p:ext uri="{BB962C8B-B14F-4D97-AF65-F5344CB8AC3E}">
        <p14:creationId xmlns:p14="http://schemas.microsoft.com/office/powerpoint/2010/main" val="387493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0467-2FA5-2F0A-EE13-CCD7774EFCA2}"/>
              </a:ext>
            </a:extLst>
          </p:cNvPr>
          <p:cNvSpPr>
            <a:spLocks noGrp="1"/>
          </p:cNvSpPr>
          <p:nvPr>
            <p:ph type="title"/>
          </p:nvPr>
        </p:nvSpPr>
        <p:spPr/>
        <p:txBody>
          <a:bodyPr/>
          <a:lstStyle/>
          <a:p>
            <a:r>
              <a:rPr lang="en-IN" dirty="0"/>
              <a:t>JAVA Implementation </a:t>
            </a:r>
          </a:p>
        </p:txBody>
      </p:sp>
      <p:sp>
        <p:nvSpPr>
          <p:cNvPr id="13" name="TextBox 12">
            <a:extLst>
              <a:ext uri="{FF2B5EF4-FFF2-40B4-BE49-F238E27FC236}">
                <a16:creationId xmlns:a16="http://schemas.microsoft.com/office/drawing/2014/main" id="{636A3A02-78D7-C648-DF02-7E1C806480F1}"/>
              </a:ext>
            </a:extLst>
          </p:cNvPr>
          <p:cNvSpPr txBox="1"/>
          <p:nvPr/>
        </p:nvSpPr>
        <p:spPr>
          <a:xfrm>
            <a:off x="2206886" y="2058573"/>
            <a:ext cx="755779" cy="369332"/>
          </a:xfrm>
          <a:prstGeom prst="rect">
            <a:avLst/>
          </a:prstGeom>
          <a:noFill/>
        </p:spPr>
        <p:txBody>
          <a:bodyPr wrap="square" rtlCol="0">
            <a:spAutoFit/>
          </a:bodyPr>
          <a:lstStyle/>
          <a:p>
            <a:r>
              <a:rPr lang="en-IN" b="1">
                <a:solidFill>
                  <a:schemeClr val="lt1"/>
                </a:solidFill>
              </a:rPr>
              <a:t>Tasks</a:t>
            </a:r>
          </a:p>
        </p:txBody>
      </p:sp>
      <p:sp>
        <p:nvSpPr>
          <p:cNvPr id="14" name="TextBox 13">
            <a:extLst>
              <a:ext uri="{FF2B5EF4-FFF2-40B4-BE49-F238E27FC236}">
                <a16:creationId xmlns:a16="http://schemas.microsoft.com/office/drawing/2014/main" id="{28A6A319-9EAB-5E45-E821-982F9EB712BB}"/>
              </a:ext>
            </a:extLst>
          </p:cNvPr>
          <p:cNvSpPr txBox="1"/>
          <p:nvPr/>
        </p:nvSpPr>
        <p:spPr>
          <a:xfrm>
            <a:off x="762001" y="2243239"/>
            <a:ext cx="1402217" cy="369332"/>
          </a:xfrm>
          <a:prstGeom prst="rect">
            <a:avLst/>
          </a:prstGeom>
          <a:noFill/>
        </p:spPr>
        <p:txBody>
          <a:bodyPr wrap="square" rtlCol="0">
            <a:spAutoFit/>
          </a:bodyPr>
          <a:lstStyle/>
          <a:p>
            <a:r>
              <a:rPr lang="en-IN" b="1">
                <a:solidFill>
                  <a:schemeClr val="bg1"/>
                </a:solidFill>
              </a:rPr>
              <a:t>Time in ms</a:t>
            </a:r>
          </a:p>
        </p:txBody>
      </p:sp>
      <p:sp>
        <p:nvSpPr>
          <p:cNvPr id="5" name="Content Placeholder 4">
            <a:extLst>
              <a:ext uri="{FF2B5EF4-FFF2-40B4-BE49-F238E27FC236}">
                <a16:creationId xmlns:a16="http://schemas.microsoft.com/office/drawing/2014/main" id="{41223CA6-E2F4-20AE-D30E-1B21242EAD2F}"/>
              </a:ext>
            </a:extLst>
          </p:cNvPr>
          <p:cNvSpPr>
            <a:spLocks noGrp="1"/>
          </p:cNvSpPr>
          <p:nvPr>
            <p:ph idx="1"/>
          </p:nvPr>
        </p:nvSpPr>
        <p:spPr>
          <a:xfrm>
            <a:off x="657223" y="2058572"/>
            <a:ext cx="7110261" cy="4299895"/>
          </a:xfrm>
        </p:spPr>
        <p:txBody>
          <a:bodyPr>
            <a:normAutofit/>
          </a:bodyPr>
          <a:lstStyle/>
          <a:p>
            <a:pPr>
              <a:buFont typeface="Arial" panose="020B0604020202020204" pitchFamily="34" charset="0"/>
              <a:buChar char="•"/>
            </a:pPr>
            <a:r>
              <a:rPr lang="en-US" dirty="0"/>
              <a:t> Java programming is User Friendly</a:t>
            </a:r>
          </a:p>
          <a:p>
            <a:pPr>
              <a:buFont typeface="Arial" panose="020B0604020202020204" pitchFamily="34" charset="0"/>
              <a:buChar char="•"/>
            </a:pPr>
            <a:r>
              <a:rPr lang="en-US" dirty="0"/>
              <a:t> Advance Classes and Libraries to support new user</a:t>
            </a:r>
            <a:r>
              <a:rPr lang="en-IN" dirty="0"/>
              <a:t>s</a:t>
            </a:r>
            <a:endParaRPr lang="en-US" dirty="0"/>
          </a:p>
          <a:p>
            <a:pPr>
              <a:buFont typeface="Arial" panose="020B0604020202020204" pitchFamily="34" charset="0"/>
              <a:buChar char="•"/>
            </a:pPr>
            <a:r>
              <a:rPr lang="en-US" dirty="0"/>
              <a:t> Has special classes for Socket programming(used in this implementation)</a:t>
            </a:r>
          </a:p>
          <a:p>
            <a:pPr>
              <a:buFont typeface="Arial" panose="020B0604020202020204" pitchFamily="34" charset="0"/>
              <a:buChar char="•"/>
            </a:pPr>
            <a:r>
              <a:rPr lang="en-US" dirty="0"/>
              <a:t>Socket programming is connection based in Java </a:t>
            </a:r>
          </a:p>
          <a:p>
            <a:pPr>
              <a:buFont typeface="Arial" panose="020B0604020202020204" pitchFamily="34" charset="0"/>
              <a:buChar char="•"/>
            </a:pPr>
            <a:r>
              <a:rPr lang="en-US" dirty="0"/>
              <a:t>Socket Classes have various inbuilt functions for connection</a:t>
            </a:r>
            <a:endParaRPr lang="en-IN" dirty="0"/>
          </a:p>
        </p:txBody>
      </p:sp>
      <p:pic>
        <p:nvPicPr>
          <p:cNvPr id="7" name="image5.png">
            <a:extLst>
              <a:ext uri="{FF2B5EF4-FFF2-40B4-BE49-F238E27FC236}">
                <a16:creationId xmlns:a16="http://schemas.microsoft.com/office/drawing/2014/main" id="{2B3ABF62-08FA-A16D-6477-734146EB679F}"/>
              </a:ext>
            </a:extLst>
          </p:cNvPr>
          <p:cNvPicPr/>
          <p:nvPr/>
        </p:nvPicPr>
        <p:blipFill>
          <a:blip r:embed="rId2"/>
          <a:srcRect/>
          <a:stretch>
            <a:fillRect/>
          </a:stretch>
        </p:blipFill>
        <p:spPr>
          <a:xfrm>
            <a:off x="7538884" y="1706146"/>
            <a:ext cx="4326193" cy="4299894"/>
          </a:xfrm>
          <a:prstGeom prst="rect">
            <a:avLst/>
          </a:prstGeom>
          <a:ln/>
        </p:spPr>
      </p:pic>
      <p:sp>
        <p:nvSpPr>
          <p:cNvPr id="11" name="Slide Number Placeholder 10">
            <a:extLst>
              <a:ext uri="{FF2B5EF4-FFF2-40B4-BE49-F238E27FC236}">
                <a16:creationId xmlns:a16="http://schemas.microsoft.com/office/drawing/2014/main" id="{78809065-8B29-C778-BFF6-EA18E19082FE}"/>
              </a:ext>
            </a:extLst>
          </p:cNvPr>
          <p:cNvSpPr>
            <a:spLocks noGrp="1"/>
          </p:cNvSpPr>
          <p:nvPr>
            <p:ph type="sldNum" sz="quarter" idx="12"/>
          </p:nvPr>
        </p:nvSpPr>
        <p:spPr/>
        <p:txBody>
          <a:bodyPr/>
          <a:lstStyle/>
          <a:p>
            <a:fld id="{93AAF8E4-903D-4CD5-AA26-ACDE506C4F51}" type="slidenum">
              <a:rPr lang="en-IN" smtClean="0"/>
              <a:t>14</a:t>
            </a:fld>
            <a:endParaRPr lang="en-IN"/>
          </a:p>
        </p:txBody>
      </p:sp>
    </p:spTree>
    <p:extLst>
      <p:ext uri="{BB962C8B-B14F-4D97-AF65-F5344CB8AC3E}">
        <p14:creationId xmlns:p14="http://schemas.microsoft.com/office/powerpoint/2010/main" val="3905965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46DA-AF7F-91D7-51F4-D859C65A5DF0}"/>
              </a:ext>
            </a:extLst>
          </p:cNvPr>
          <p:cNvSpPr>
            <a:spLocks noGrp="1"/>
          </p:cNvSpPr>
          <p:nvPr>
            <p:ph type="title"/>
          </p:nvPr>
        </p:nvSpPr>
        <p:spPr>
          <a:xfrm>
            <a:off x="709612" y="322250"/>
            <a:ext cx="10772775" cy="2106317"/>
          </a:xfrm>
        </p:spPr>
        <p:txBody>
          <a:bodyPr/>
          <a:lstStyle/>
          <a:p>
            <a:r>
              <a:rPr lang="en-IN" dirty="0"/>
              <a:t>Details on Implementation 1</a:t>
            </a:r>
            <a:br>
              <a:rPr lang="en-IN" dirty="0"/>
            </a:br>
            <a:endParaRPr lang="en-IN" dirty="0"/>
          </a:p>
        </p:txBody>
      </p:sp>
      <p:sp>
        <p:nvSpPr>
          <p:cNvPr id="4" name="TextBox 3">
            <a:extLst>
              <a:ext uri="{FF2B5EF4-FFF2-40B4-BE49-F238E27FC236}">
                <a16:creationId xmlns:a16="http://schemas.microsoft.com/office/drawing/2014/main" id="{555A78E8-24C9-E397-6441-DBBFEEF19052}"/>
              </a:ext>
            </a:extLst>
          </p:cNvPr>
          <p:cNvSpPr txBox="1"/>
          <p:nvPr/>
        </p:nvSpPr>
        <p:spPr>
          <a:xfrm>
            <a:off x="429242" y="1641987"/>
            <a:ext cx="5666759" cy="2622256"/>
          </a:xfrm>
          <a:prstGeom prst="rect">
            <a:avLst/>
          </a:prstGeom>
          <a:noFill/>
        </p:spPr>
        <p:txBody>
          <a:bodyPr wrap="square">
            <a:spAutoFit/>
          </a:bodyPr>
          <a:lstStyle/>
          <a:p>
            <a:pPr algn="just">
              <a:lnSpc>
                <a:spcPct val="95000"/>
              </a:lnSpc>
              <a:spcBef>
                <a:spcPts val="1200"/>
              </a:spcBef>
              <a:spcAft>
                <a:spcPts val="1200"/>
              </a:spcAft>
            </a:pPr>
            <a:r>
              <a:rPr lang="en-US" sz="1800" b="1" dirty="0">
                <a:effectLst/>
                <a:latin typeface="Times New Roman" panose="02020603050405020304" pitchFamily="18" charset="0"/>
                <a:ea typeface="Times New Roman" panose="02020603050405020304" pitchFamily="18" charset="0"/>
              </a:rPr>
              <a:t>Implementation of the System is divided into:</a:t>
            </a:r>
          </a:p>
          <a:p>
            <a:pPr marL="342900" indent="-342900" algn="just">
              <a:lnSpc>
                <a:spcPct val="95000"/>
              </a:lnSpc>
              <a:spcBef>
                <a:spcPts val="1200"/>
              </a:spcBef>
              <a:spcAft>
                <a:spcPts val="1200"/>
              </a:spcAft>
              <a:buAutoNum type="arabicPeriod"/>
            </a:pPr>
            <a:r>
              <a:rPr lang="en-US" b="1" dirty="0">
                <a:latin typeface="Times New Roman" panose="02020603050405020304" pitchFamily="18" charset="0"/>
                <a:ea typeface="Times New Roman" panose="02020603050405020304" pitchFamily="18" charset="0"/>
              </a:rPr>
              <a:t>Server – Main Vehicle</a:t>
            </a:r>
          </a:p>
          <a:p>
            <a:pPr marL="342900" indent="-342900" algn="just">
              <a:lnSpc>
                <a:spcPct val="95000"/>
              </a:lnSpc>
              <a:spcBef>
                <a:spcPts val="1200"/>
              </a:spcBef>
              <a:spcAft>
                <a:spcPts val="1200"/>
              </a:spcAft>
              <a:buAutoNum type="arabicPeriod"/>
            </a:pPr>
            <a:r>
              <a:rPr lang="en-US" sz="1800" b="1" dirty="0">
                <a:effectLst/>
                <a:latin typeface="Times New Roman" panose="02020603050405020304" pitchFamily="18" charset="0"/>
                <a:ea typeface="Times New Roman" panose="02020603050405020304" pitchFamily="18" charset="0"/>
              </a:rPr>
              <a:t>Client - Platoons</a:t>
            </a:r>
            <a:endParaRPr lang="en-IN" sz="1800" b="1" dirty="0">
              <a:effectLst/>
              <a:latin typeface="Times New Roman" panose="02020603050405020304" pitchFamily="18" charset="0"/>
              <a:ea typeface="Times New Roman" panose="02020603050405020304" pitchFamily="18" charset="0"/>
            </a:endParaRPr>
          </a:p>
          <a:p>
            <a:endParaRPr lang="en-IN" sz="1800" dirty="0">
              <a:effectLst/>
              <a:latin typeface="Times New Roman" panose="02020603050405020304" pitchFamily="18" charset="0"/>
              <a:ea typeface="Times New Roman" panose="02020603050405020304" pitchFamily="18" charset="0"/>
            </a:endParaRPr>
          </a:p>
          <a:p>
            <a:endParaRPr lang="en-IN" dirty="0"/>
          </a:p>
          <a:p>
            <a:pPr algn="just">
              <a:lnSpc>
                <a:spcPct val="95000"/>
              </a:lnSpc>
              <a:spcBef>
                <a:spcPts val="1200"/>
              </a:spcBef>
              <a:spcAft>
                <a:spcPts val="1200"/>
              </a:spcAft>
            </a:pPr>
            <a:endParaRPr lang="en-IN" sz="1800" dirty="0">
              <a:effectLst/>
              <a:latin typeface="Times New Roman" panose="02020603050405020304" pitchFamily="18" charset="0"/>
              <a:ea typeface="Times New Roman" panose="02020603050405020304" pitchFamily="18" charset="0"/>
            </a:endParaRPr>
          </a:p>
        </p:txBody>
      </p:sp>
      <p:pic>
        <p:nvPicPr>
          <p:cNvPr id="6" name="image2.png">
            <a:extLst>
              <a:ext uri="{FF2B5EF4-FFF2-40B4-BE49-F238E27FC236}">
                <a16:creationId xmlns:a16="http://schemas.microsoft.com/office/drawing/2014/main" id="{9C3995F3-F1A8-600E-76E8-7692E1C90B73}"/>
              </a:ext>
            </a:extLst>
          </p:cNvPr>
          <p:cNvPicPr/>
          <p:nvPr/>
        </p:nvPicPr>
        <p:blipFill>
          <a:blip r:embed="rId2"/>
          <a:srcRect/>
          <a:stretch>
            <a:fillRect/>
          </a:stretch>
        </p:blipFill>
        <p:spPr>
          <a:xfrm>
            <a:off x="6183263" y="1567801"/>
            <a:ext cx="5666759" cy="3977900"/>
          </a:xfrm>
          <a:prstGeom prst="rect">
            <a:avLst/>
          </a:prstGeom>
          <a:ln/>
        </p:spPr>
      </p:pic>
      <p:sp>
        <p:nvSpPr>
          <p:cNvPr id="10" name="Slide Number Placeholder 9">
            <a:extLst>
              <a:ext uri="{FF2B5EF4-FFF2-40B4-BE49-F238E27FC236}">
                <a16:creationId xmlns:a16="http://schemas.microsoft.com/office/drawing/2014/main" id="{CA3C3409-54D5-41D2-54E2-A6DD4507A1FB}"/>
              </a:ext>
            </a:extLst>
          </p:cNvPr>
          <p:cNvSpPr>
            <a:spLocks noGrp="1"/>
          </p:cNvSpPr>
          <p:nvPr>
            <p:ph type="sldNum" sz="quarter" idx="12"/>
          </p:nvPr>
        </p:nvSpPr>
        <p:spPr/>
        <p:txBody>
          <a:bodyPr/>
          <a:lstStyle/>
          <a:p>
            <a:fld id="{93AAF8E4-903D-4CD5-AA26-ACDE506C4F51}" type="slidenum">
              <a:rPr lang="en-IN" smtClean="0"/>
              <a:t>15</a:t>
            </a:fld>
            <a:endParaRPr lang="en-IN"/>
          </a:p>
        </p:txBody>
      </p:sp>
      <p:sp>
        <p:nvSpPr>
          <p:cNvPr id="3" name="TextBox 2">
            <a:extLst>
              <a:ext uri="{FF2B5EF4-FFF2-40B4-BE49-F238E27FC236}">
                <a16:creationId xmlns:a16="http://schemas.microsoft.com/office/drawing/2014/main" id="{4C4B025A-B28A-6A64-1AB8-CB9268E22FF6}"/>
              </a:ext>
            </a:extLst>
          </p:cNvPr>
          <p:cNvSpPr txBox="1"/>
          <p:nvPr/>
        </p:nvSpPr>
        <p:spPr>
          <a:xfrm>
            <a:off x="341980" y="4185929"/>
            <a:ext cx="5276233" cy="1200329"/>
          </a:xfrm>
          <a:prstGeom prst="rect">
            <a:avLst/>
          </a:prstGeom>
          <a:noFill/>
        </p:spPr>
        <p:txBody>
          <a:bodyPr wrap="square" rtlCol="0">
            <a:spAutoFit/>
          </a:bodyPr>
          <a:lstStyle/>
          <a:p>
            <a:r>
              <a:rPr lang="en-IN" b="1" dirty="0">
                <a:latin typeface="Times New Roman" panose="02020603050405020304" pitchFamily="18" charset="0"/>
              </a:rPr>
              <a:t>Server Implementation</a:t>
            </a:r>
            <a:r>
              <a:rPr lang="en-IN" dirty="0">
                <a:latin typeface="Times New Roman" panose="02020603050405020304" pitchFamily="18" charset="0"/>
              </a:rPr>
              <a:t>:</a:t>
            </a:r>
          </a:p>
          <a:p>
            <a:pPr marL="285750" indent="-285750">
              <a:buFont typeface="Arial" panose="020B0604020202020204" pitchFamily="34" charset="0"/>
              <a:buChar char="•"/>
            </a:pPr>
            <a:r>
              <a:rPr lang="en-IN" dirty="0">
                <a:latin typeface="Times New Roman" panose="02020603050405020304" pitchFamily="18" charset="0"/>
              </a:rPr>
              <a:t>Connects with Platoon</a:t>
            </a:r>
          </a:p>
          <a:p>
            <a:pPr marL="285750" indent="-285750">
              <a:buFont typeface="Arial" panose="020B0604020202020204" pitchFamily="34" charset="0"/>
              <a:buChar char="•"/>
            </a:pPr>
            <a:r>
              <a:rPr lang="en-IN" dirty="0">
                <a:latin typeface="Times New Roman" panose="02020603050405020304" pitchFamily="18" charset="0"/>
              </a:rPr>
              <a:t>Directs the Platoon </a:t>
            </a:r>
          </a:p>
          <a:p>
            <a:pPr marL="285750" indent="-285750">
              <a:buFont typeface="Arial" panose="020B0604020202020204" pitchFamily="34" charset="0"/>
              <a:buChar char="•"/>
            </a:pPr>
            <a:r>
              <a:rPr lang="en-IN" dirty="0">
                <a:latin typeface="Times New Roman" panose="02020603050405020304" pitchFamily="18" charset="0"/>
              </a:rPr>
              <a:t>Handles all the calculations required</a:t>
            </a:r>
          </a:p>
        </p:txBody>
      </p:sp>
      <p:sp>
        <p:nvSpPr>
          <p:cNvPr id="5" name="TextBox 4">
            <a:extLst>
              <a:ext uri="{FF2B5EF4-FFF2-40B4-BE49-F238E27FC236}">
                <a16:creationId xmlns:a16="http://schemas.microsoft.com/office/drawing/2014/main" id="{5091CDAA-68A6-F67E-9252-40150772DC16}"/>
              </a:ext>
            </a:extLst>
          </p:cNvPr>
          <p:cNvSpPr txBox="1"/>
          <p:nvPr/>
        </p:nvSpPr>
        <p:spPr>
          <a:xfrm>
            <a:off x="6535689" y="5623112"/>
            <a:ext cx="4789536" cy="461665"/>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Class ServerHelper()</a:t>
            </a:r>
          </a:p>
        </p:txBody>
      </p:sp>
    </p:spTree>
    <p:extLst>
      <p:ext uri="{BB962C8B-B14F-4D97-AF65-F5344CB8AC3E}">
        <p14:creationId xmlns:p14="http://schemas.microsoft.com/office/powerpoint/2010/main" val="6691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5A78E8-24C9-E397-6441-DBBFEEF19052}"/>
              </a:ext>
            </a:extLst>
          </p:cNvPr>
          <p:cNvSpPr txBox="1"/>
          <p:nvPr/>
        </p:nvSpPr>
        <p:spPr>
          <a:xfrm>
            <a:off x="709612" y="1566108"/>
            <a:ext cx="11088136" cy="926407"/>
          </a:xfrm>
          <a:prstGeom prst="rect">
            <a:avLst/>
          </a:prstGeom>
          <a:noFill/>
        </p:spPr>
        <p:txBody>
          <a:bodyPr wrap="square">
            <a:spAutoFit/>
          </a:bodyPr>
          <a:lstStyle/>
          <a:p>
            <a:pPr algn="just">
              <a:lnSpc>
                <a:spcPct val="95000"/>
              </a:lnSpc>
              <a:spcBef>
                <a:spcPts val="1200"/>
              </a:spcBef>
              <a:spcAft>
                <a:spcPts val="1200"/>
              </a:spcAft>
            </a:pPr>
            <a:r>
              <a:rPr lang="en-IN" sz="1800" dirty="0">
                <a:effectLst/>
                <a:latin typeface="Times New Roman" panose="02020603050405020304" pitchFamily="18" charset="0"/>
                <a:ea typeface="Times New Roman" panose="02020603050405020304" pitchFamily="18" charset="0"/>
              </a:rPr>
              <a:t>Individual classes for variable declaration</a:t>
            </a:r>
          </a:p>
          <a:p>
            <a:pPr algn="just">
              <a:lnSpc>
                <a:spcPct val="95000"/>
              </a:lnSpc>
              <a:spcBef>
                <a:spcPts val="1200"/>
              </a:spcBef>
              <a:spcAft>
                <a:spcPts val="1200"/>
              </a:spcAft>
            </a:pPr>
            <a:r>
              <a:rPr lang="en-IN" sz="1800" dirty="0">
                <a:effectLst/>
                <a:latin typeface="Times New Roman" panose="02020603050405020304" pitchFamily="18" charset="0"/>
                <a:ea typeface="Times New Roman" panose="02020603050405020304" pitchFamily="18" charset="0"/>
              </a:rPr>
              <a:t>Main Vehicle has class leader() and Platoon has class platoon()</a:t>
            </a:r>
          </a:p>
        </p:txBody>
      </p:sp>
      <p:pic>
        <p:nvPicPr>
          <p:cNvPr id="2" name="image20.png">
            <a:extLst>
              <a:ext uri="{FF2B5EF4-FFF2-40B4-BE49-F238E27FC236}">
                <a16:creationId xmlns:a16="http://schemas.microsoft.com/office/drawing/2014/main" id="{C17985C2-4FB4-D22E-0A0E-355281078BE8}"/>
              </a:ext>
            </a:extLst>
          </p:cNvPr>
          <p:cNvPicPr/>
          <p:nvPr/>
        </p:nvPicPr>
        <p:blipFill>
          <a:blip r:embed="rId2"/>
          <a:srcRect/>
          <a:stretch>
            <a:fillRect/>
          </a:stretch>
        </p:blipFill>
        <p:spPr>
          <a:xfrm>
            <a:off x="709612" y="2651655"/>
            <a:ext cx="4607824" cy="2781066"/>
          </a:xfrm>
          <a:prstGeom prst="rect">
            <a:avLst/>
          </a:prstGeom>
          <a:ln/>
        </p:spPr>
      </p:pic>
      <p:sp>
        <p:nvSpPr>
          <p:cNvPr id="3" name="TextBox 2">
            <a:extLst>
              <a:ext uri="{FF2B5EF4-FFF2-40B4-BE49-F238E27FC236}">
                <a16:creationId xmlns:a16="http://schemas.microsoft.com/office/drawing/2014/main" id="{9EB9D3F2-C32E-A86B-BBC9-BBA0EC146866}"/>
              </a:ext>
            </a:extLst>
          </p:cNvPr>
          <p:cNvSpPr txBox="1"/>
          <p:nvPr/>
        </p:nvSpPr>
        <p:spPr>
          <a:xfrm>
            <a:off x="1381953" y="5656242"/>
            <a:ext cx="2912165" cy="461665"/>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Class Leader</a:t>
            </a:r>
          </a:p>
        </p:txBody>
      </p:sp>
      <p:pic>
        <p:nvPicPr>
          <p:cNvPr id="5" name="image7.png">
            <a:extLst>
              <a:ext uri="{FF2B5EF4-FFF2-40B4-BE49-F238E27FC236}">
                <a16:creationId xmlns:a16="http://schemas.microsoft.com/office/drawing/2014/main" id="{B91D59DC-7AA8-37CF-0CE3-3EF1117519EA}"/>
              </a:ext>
            </a:extLst>
          </p:cNvPr>
          <p:cNvPicPr/>
          <p:nvPr/>
        </p:nvPicPr>
        <p:blipFill>
          <a:blip r:embed="rId3"/>
          <a:srcRect/>
          <a:stretch>
            <a:fillRect/>
          </a:stretch>
        </p:blipFill>
        <p:spPr>
          <a:xfrm>
            <a:off x="6113910" y="2651655"/>
            <a:ext cx="5386388" cy="2813481"/>
          </a:xfrm>
          <a:prstGeom prst="rect">
            <a:avLst/>
          </a:prstGeom>
          <a:ln/>
        </p:spPr>
      </p:pic>
      <p:sp>
        <p:nvSpPr>
          <p:cNvPr id="6" name="TextBox 5">
            <a:extLst>
              <a:ext uri="{FF2B5EF4-FFF2-40B4-BE49-F238E27FC236}">
                <a16:creationId xmlns:a16="http://schemas.microsoft.com/office/drawing/2014/main" id="{BA6800E2-0D1D-C0BC-9A5A-56DE55D9907A}"/>
              </a:ext>
            </a:extLst>
          </p:cNvPr>
          <p:cNvSpPr txBox="1"/>
          <p:nvPr/>
        </p:nvSpPr>
        <p:spPr>
          <a:xfrm>
            <a:off x="7351021" y="5656242"/>
            <a:ext cx="2912165" cy="461665"/>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Class Platoon</a:t>
            </a:r>
          </a:p>
        </p:txBody>
      </p:sp>
      <p:sp>
        <p:nvSpPr>
          <p:cNvPr id="10" name="Title 1">
            <a:extLst>
              <a:ext uri="{FF2B5EF4-FFF2-40B4-BE49-F238E27FC236}">
                <a16:creationId xmlns:a16="http://schemas.microsoft.com/office/drawing/2014/main" id="{3F11BDED-C8DB-078C-52B8-B8DA0EAEEE8E}"/>
              </a:ext>
            </a:extLst>
          </p:cNvPr>
          <p:cNvSpPr>
            <a:spLocks noGrp="1"/>
          </p:cNvSpPr>
          <p:nvPr>
            <p:ph type="title"/>
          </p:nvPr>
        </p:nvSpPr>
        <p:spPr>
          <a:xfrm>
            <a:off x="709612" y="322250"/>
            <a:ext cx="10772775" cy="2106317"/>
          </a:xfrm>
        </p:spPr>
        <p:txBody>
          <a:bodyPr/>
          <a:lstStyle/>
          <a:p>
            <a:r>
              <a:rPr lang="en-IN" dirty="0"/>
              <a:t>Details on Implementation 2</a:t>
            </a:r>
            <a:br>
              <a:rPr lang="en-IN" dirty="0"/>
            </a:br>
            <a:endParaRPr lang="en-IN" dirty="0"/>
          </a:p>
        </p:txBody>
      </p:sp>
      <p:sp>
        <p:nvSpPr>
          <p:cNvPr id="13" name="Slide Number Placeholder 12">
            <a:extLst>
              <a:ext uri="{FF2B5EF4-FFF2-40B4-BE49-F238E27FC236}">
                <a16:creationId xmlns:a16="http://schemas.microsoft.com/office/drawing/2014/main" id="{B9939CCD-42C2-CAC6-42DB-EEB6EDF3DC27}"/>
              </a:ext>
            </a:extLst>
          </p:cNvPr>
          <p:cNvSpPr>
            <a:spLocks noGrp="1"/>
          </p:cNvSpPr>
          <p:nvPr>
            <p:ph type="sldNum" sz="quarter" idx="12"/>
          </p:nvPr>
        </p:nvSpPr>
        <p:spPr/>
        <p:txBody>
          <a:bodyPr/>
          <a:lstStyle/>
          <a:p>
            <a:fld id="{93AAF8E4-903D-4CD5-AA26-ACDE506C4F51}" type="slidenum">
              <a:rPr lang="en-IN" smtClean="0"/>
              <a:t>16</a:t>
            </a:fld>
            <a:endParaRPr lang="en-IN"/>
          </a:p>
        </p:txBody>
      </p:sp>
    </p:spTree>
    <p:extLst>
      <p:ext uri="{BB962C8B-B14F-4D97-AF65-F5344CB8AC3E}">
        <p14:creationId xmlns:p14="http://schemas.microsoft.com/office/powerpoint/2010/main" val="121672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5A78E8-24C9-E397-6441-DBBFEEF19052}"/>
              </a:ext>
            </a:extLst>
          </p:cNvPr>
          <p:cNvSpPr txBox="1"/>
          <p:nvPr/>
        </p:nvSpPr>
        <p:spPr>
          <a:xfrm>
            <a:off x="359368" y="1231364"/>
            <a:ext cx="6899164" cy="6327886"/>
          </a:xfrm>
          <a:prstGeom prst="rect">
            <a:avLst/>
          </a:prstGeom>
          <a:noFill/>
        </p:spPr>
        <p:txBody>
          <a:bodyPr wrap="square">
            <a:spAutoFit/>
          </a:bodyPr>
          <a:lstStyle/>
          <a:p>
            <a:pPr algn="just">
              <a:lnSpc>
                <a:spcPct val="95000"/>
              </a:lnSpc>
              <a:spcBef>
                <a:spcPts val="1200"/>
              </a:spcBef>
              <a:spcAft>
                <a:spcPts val="1200"/>
              </a:spcAft>
            </a:pPr>
            <a:r>
              <a:rPr lang="en-IN" sz="1800" dirty="0">
                <a:effectLst/>
                <a:latin typeface="Times New Roman" panose="02020603050405020304" pitchFamily="18" charset="0"/>
                <a:ea typeface="Times New Roman" panose="02020603050405020304" pitchFamily="18" charset="0"/>
              </a:rPr>
              <a:t>Server defines the characteristics of Main vehicle and is </a:t>
            </a:r>
            <a:r>
              <a:rPr lang="en-IN" dirty="0">
                <a:latin typeface="Times New Roman" panose="02020603050405020304" pitchFamily="18" charset="0"/>
                <a:ea typeface="Times New Roman" panose="02020603050405020304" pitchFamily="18" charset="0"/>
              </a:rPr>
              <a:t>associated with multiple classes, they are:</a:t>
            </a:r>
          </a:p>
          <a:p>
            <a:pPr marL="342900" indent="-342900" algn="just">
              <a:lnSpc>
                <a:spcPct val="95000"/>
              </a:lnSpc>
              <a:spcBef>
                <a:spcPts val="1200"/>
              </a:spcBef>
              <a:spcAft>
                <a:spcPts val="1200"/>
              </a:spcAft>
              <a:buFont typeface="Arial" panose="020B0604020202020204" pitchFamily="34" charset="0"/>
              <a:buChar char="•"/>
            </a:pPr>
            <a:r>
              <a:rPr lang="en-US" sz="1800" i="1" dirty="0">
                <a:effectLst/>
                <a:latin typeface="Times New Roman" panose="02020603050405020304" pitchFamily="18" charset="0"/>
                <a:ea typeface="Times New Roman" panose="02020603050405020304" pitchFamily="18" charset="0"/>
              </a:rPr>
              <a:t>Server   </a:t>
            </a:r>
          </a:p>
          <a:p>
            <a:pPr marL="342900" indent="-342900" algn="just">
              <a:lnSpc>
                <a:spcPct val="95000"/>
              </a:lnSpc>
              <a:spcBef>
                <a:spcPts val="1200"/>
              </a:spcBef>
              <a:spcAft>
                <a:spcPts val="1200"/>
              </a:spcAft>
              <a:buFont typeface="Arial" panose="020B0604020202020204" pitchFamily="34" charset="0"/>
              <a:buChar char="•"/>
            </a:pPr>
            <a:r>
              <a:rPr lang="en-US" sz="1800" i="1" dirty="0">
                <a:effectLst/>
                <a:latin typeface="Times New Roman" panose="02020603050405020304" pitchFamily="18" charset="0"/>
                <a:ea typeface="Times New Roman" panose="02020603050405020304" pitchFamily="18" charset="0"/>
              </a:rPr>
              <a:t>ServerThread</a:t>
            </a:r>
          </a:p>
          <a:p>
            <a:pPr marL="342900" indent="-342900" algn="just">
              <a:lnSpc>
                <a:spcPct val="95000"/>
              </a:lnSpc>
              <a:spcBef>
                <a:spcPts val="1200"/>
              </a:spcBef>
              <a:spcAft>
                <a:spcPts val="1200"/>
              </a:spcAft>
              <a:buFont typeface="Arial" panose="020B0604020202020204" pitchFamily="34" charset="0"/>
              <a:buChar char="•"/>
            </a:pPr>
            <a:r>
              <a:rPr lang="en-US" i="1" dirty="0">
                <a:latin typeface="Times New Roman" panose="02020603050405020304" pitchFamily="18" charset="0"/>
                <a:ea typeface="Times New Roman" panose="02020603050405020304" pitchFamily="18" charset="0"/>
              </a:rPr>
              <a:t>ServerHelper</a:t>
            </a:r>
            <a:endParaRPr lang="en-US" sz="1800" i="1" dirty="0">
              <a:effectLst/>
              <a:latin typeface="Times New Roman" panose="02020603050405020304" pitchFamily="18" charset="0"/>
              <a:ea typeface="Times New Roman" panose="02020603050405020304" pitchFamily="18" charset="0"/>
            </a:endParaRPr>
          </a:p>
          <a:p>
            <a:pPr marL="342900" indent="-342900" algn="just">
              <a:lnSpc>
                <a:spcPct val="95000"/>
              </a:lnSpc>
              <a:spcBef>
                <a:spcPts val="1200"/>
              </a:spcBef>
              <a:spcAft>
                <a:spcPts val="1200"/>
              </a:spcAft>
              <a:buFont typeface="Arial" panose="020B0604020202020204" pitchFamily="34" charset="0"/>
              <a:buChar char="•"/>
            </a:pPr>
            <a:r>
              <a:rPr lang="en-US" sz="1800" i="1" dirty="0">
                <a:effectLst/>
                <a:latin typeface="Times New Roman" panose="02020603050405020304" pitchFamily="18" charset="0"/>
                <a:ea typeface="Times New Roman" panose="02020603050405020304" pitchFamily="18" charset="0"/>
              </a:rPr>
              <a:t>Leader (All the variables required)</a:t>
            </a:r>
          </a:p>
          <a:p>
            <a:pPr marL="342900" indent="-342900" algn="just">
              <a:lnSpc>
                <a:spcPct val="95000"/>
              </a:lnSpc>
              <a:spcBef>
                <a:spcPts val="1200"/>
              </a:spcBef>
              <a:spcAft>
                <a:spcPts val="1200"/>
              </a:spcAft>
              <a:buFont typeface="Arial" panose="020B0604020202020204" pitchFamily="34" charset="0"/>
              <a:buChar char="•"/>
            </a:pPr>
            <a:r>
              <a:rPr lang="en-IN" sz="1800" i="1" dirty="0">
                <a:effectLst/>
                <a:latin typeface="Times New Roman" panose="02020603050405020304" pitchFamily="18" charset="0"/>
                <a:ea typeface="Times New Roman" panose="02020603050405020304" pitchFamily="18" charset="0"/>
              </a:rPr>
              <a:t>Monitor</a:t>
            </a:r>
            <a:r>
              <a:rPr lang="en-IN" i="1" dirty="0">
                <a:latin typeface="Times New Roman" panose="02020603050405020304" pitchFamily="18" charset="0"/>
                <a:ea typeface="Times New Roman" panose="02020603050405020304" pitchFamily="18" charset="0"/>
              </a:rPr>
              <a:t>PlatooningData (Controls all variables distance, signal, etc)</a:t>
            </a:r>
            <a:endParaRPr lang="en-US" i="1" dirty="0">
              <a:latin typeface="Times New Roman" panose="02020603050405020304" pitchFamily="18" charset="0"/>
              <a:ea typeface="Times New Roman" panose="02020603050405020304" pitchFamily="18" charset="0"/>
            </a:endParaRPr>
          </a:p>
          <a:p>
            <a:pPr marL="342900" indent="-342900" algn="just">
              <a:lnSpc>
                <a:spcPct val="95000"/>
              </a:lnSpc>
              <a:spcBef>
                <a:spcPts val="1200"/>
              </a:spcBef>
              <a:spcAft>
                <a:spcPts val="1200"/>
              </a:spcAft>
              <a:buFont typeface="Arial" panose="020B0604020202020204" pitchFamily="34" charset="0"/>
              <a:buChar char="•"/>
            </a:pPr>
            <a:r>
              <a:rPr lang="en-US" sz="1800" i="1" dirty="0">
                <a:effectLst/>
                <a:latin typeface="Times New Roman" panose="02020603050405020304" pitchFamily="18" charset="0"/>
                <a:ea typeface="Times New Roman" panose="02020603050405020304" pitchFamily="18" charset="0"/>
              </a:rPr>
              <a:t>Velocity_equations (Equations of motion)</a:t>
            </a:r>
          </a:p>
          <a:p>
            <a:pPr marL="342900" indent="-342900" algn="just">
              <a:lnSpc>
                <a:spcPct val="95000"/>
              </a:lnSpc>
              <a:spcBef>
                <a:spcPts val="1200"/>
              </a:spcBef>
              <a:spcAft>
                <a:spcPts val="1200"/>
              </a:spcAft>
              <a:buFont typeface="Arial" panose="020B0604020202020204" pitchFamily="34" charset="0"/>
              <a:buChar char="•"/>
            </a:pPr>
            <a:r>
              <a:rPr lang="en-US" i="1" dirty="0">
                <a:latin typeface="Times New Roman" panose="02020603050405020304" pitchFamily="18" charset="0"/>
                <a:ea typeface="Times New Roman" panose="02020603050405020304" pitchFamily="18" charset="0"/>
              </a:rPr>
              <a:t>Messages</a:t>
            </a:r>
            <a:endParaRPr lang="en-US" sz="1800" i="1" dirty="0">
              <a:effectLst/>
              <a:latin typeface="Times New Roman" panose="02020603050405020304" pitchFamily="18" charset="0"/>
              <a:ea typeface="Times New Roman" panose="02020603050405020304" pitchFamily="18" charset="0"/>
            </a:endParaRPr>
          </a:p>
          <a:p>
            <a:pPr algn="just">
              <a:lnSpc>
                <a:spcPct val="95000"/>
              </a:lnSpc>
              <a:spcBef>
                <a:spcPts val="1200"/>
              </a:spcBef>
              <a:spcAft>
                <a:spcPts val="1200"/>
              </a:spcAft>
            </a:pPr>
            <a:endParaRPr lang="en-US" sz="1800" i="1" dirty="0">
              <a:effectLst/>
              <a:latin typeface="Times New Roman" panose="02020603050405020304" pitchFamily="18" charset="0"/>
              <a:ea typeface="Times New Roman" panose="02020603050405020304" pitchFamily="18" charset="0"/>
            </a:endParaRPr>
          </a:p>
          <a:p>
            <a:pPr marL="342900" indent="-342900" algn="just">
              <a:lnSpc>
                <a:spcPct val="95000"/>
              </a:lnSpc>
              <a:spcBef>
                <a:spcPts val="1200"/>
              </a:spcBef>
              <a:spcAft>
                <a:spcPts val="1200"/>
              </a:spcAft>
              <a:buAutoNum type="arabicPeriod"/>
            </a:pPr>
            <a:endParaRPr lang="en-IN" sz="1800" dirty="0">
              <a:effectLst/>
              <a:latin typeface="Times New Roman" panose="02020603050405020304" pitchFamily="18" charset="0"/>
              <a:ea typeface="Times New Roman" panose="02020603050405020304" pitchFamily="18" charset="0"/>
            </a:endParaRPr>
          </a:p>
          <a:p>
            <a:pPr algn="just">
              <a:lnSpc>
                <a:spcPct val="95000"/>
              </a:lnSpc>
              <a:spcBef>
                <a:spcPts val="1200"/>
              </a:spcBef>
              <a:spcAft>
                <a:spcPts val="1200"/>
              </a:spcAft>
            </a:pPr>
            <a:endParaRPr lang="en-IN" sz="1800" dirty="0">
              <a:effectLst/>
              <a:latin typeface="Times New Roman" panose="02020603050405020304" pitchFamily="18" charset="0"/>
              <a:ea typeface="Times New Roman" panose="02020603050405020304" pitchFamily="18" charset="0"/>
            </a:endParaRPr>
          </a:p>
        </p:txBody>
      </p:sp>
      <p:pic>
        <p:nvPicPr>
          <p:cNvPr id="8" name="image12.png">
            <a:extLst>
              <a:ext uri="{FF2B5EF4-FFF2-40B4-BE49-F238E27FC236}">
                <a16:creationId xmlns:a16="http://schemas.microsoft.com/office/drawing/2014/main" id="{9230C59B-CE33-2C45-3D1D-066FE8BEF68B}"/>
              </a:ext>
            </a:extLst>
          </p:cNvPr>
          <p:cNvPicPr/>
          <p:nvPr/>
        </p:nvPicPr>
        <p:blipFill>
          <a:blip r:embed="rId2"/>
          <a:srcRect/>
          <a:stretch>
            <a:fillRect/>
          </a:stretch>
        </p:blipFill>
        <p:spPr>
          <a:xfrm>
            <a:off x="7605711" y="1829292"/>
            <a:ext cx="4387617" cy="3588692"/>
          </a:xfrm>
          <a:prstGeom prst="rect">
            <a:avLst/>
          </a:prstGeom>
          <a:ln/>
        </p:spPr>
      </p:pic>
      <p:sp>
        <p:nvSpPr>
          <p:cNvPr id="9" name="Title 1">
            <a:extLst>
              <a:ext uri="{FF2B5EF4-FFF2-40B4-BE49-F238E27FC236}">
                <a16:creationId xmlns:a16="http://schemas.microsoft.com/office/drawing/2014/main" id="{2991D13D-876E-B32F-7AE3-C4B7BD196402}"/>
              </a:ext>
            </a:extLst>
          </p:cNvPr>
          <p:cNvSpPr>
            <a:spLocks noGrp="1"/>
          </p:cNvSpPr>
          <p:nvPr>
            <p:ph type="title"/>
          </p:nvPr>
        </p:nvSpPr>
        <p:spPr>
          <a:xfrm>
            <a:off x="709613" y="178206"/>
            <a:ext cx="10772775" cy="2106317"/>
          </a:xfrm>
        </p:spPr>
        <p:txBody>
          <a:bodyPr/>
          <a:lstStyle/>
          <a:p>
            <a:r>
              <a:rPr lang="en-IN" dirty="0"/>
              <a:t>Details on Implementation 3</a:t>
            </a:r>
            <a:br>
              <a:rPr lang="en-IN" dirty="0"/>
            </a:br>
            <a:endParaRPr lang="en-IN" dirty="0"/>
          </a:p>
        </p:txBody>
      </p:sp>
      <p:sp>
        <p:nvSpPr>
          <p:cNvPr id="12" name="Slide Number Placeholder 11">
            <a:extLst>
              <a:ext uri="{FF2B5EF4-FFF2-40B4-BE49-F238E27FC236}">
                <a16:creationId xmlns:a16="http://schemas.microsoft.com/office/drawing/2014/main" id="{2B71CB39-084C-D0F0-AEC5-3E6B000131B6}"/>
              </a:ext>
            </a:extLst>
          </p:cNvPr>
          <p:cNvSpPr>
            <a:spLocks noGrp="1"/>
          </p:cNvSpPr>
          <p:nvPr>
            <p:ph type="sldNum" sz="quarter" idx="12"/>
          </p:nvPr>
        </p:nvSpPr>
        <p:spPr/>
        <p:txBody>
          <a:bodyPr/>
          <a:lstStyle/>
          <a:p>
            <a:fld id="{93AAF8E4-903D-4CD5-AA26-ACDE506C4F51}" type="slidenum">
              <a:rPr lang="en-IN" smtClean="0"/>
              <a:t>17</a:t>
            </a:fld>
            <a:endParaRPr lang="en-IN" dirty="0"/>
          </a:p>
        </p:txBody>
      </p:sp>
      <p:sp>
        <p:nvSpPr>
          <p:cNvPr id="2" name="TextBox 1">
            <a:extLst>
              <a:ext uri="{FF2B5EF4-FFF2-40B4-BE49-F238E27FC236}">
                <a16:creationId xmlns:a16="http://schemas.microsoft.com/office/drawing/2014/main" id="{745A0442-8F7B-4369-2D1C-ABC0FEC7D4CE}"/>
              </a:ext>
            </a:extLst>
          </p:cNvPr>
          <p:cNvSpPr txBox="1"/>
          <p:nvPr/>
        </p:nvSpPr>
        <p:spPr>
          <a:xfrm>
            <a:off x="7861183" y="5375445"/>
            <a:ext cx="3876675" cy="461665"/>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Class Velocity_equations</a:t>
            </a:r>
          </a:p>
        </p:txBody>
      </p:sp>
      <p:pic>
        <p:nvPicPr>
          <p:cNvPr id="5" name="Picture 4">
            <a:extLst>
              <a:ext uri="{FF2B5EF4-FFF2-40B4-BE49-F238E27FC236}">
                <a16:creationId xmlns:a16="http://schemas.microsoft.com/office/drawing/2014/main" id="{592D2D97-8553-D205-124E-2C2D65FCFF75}"/>
              </a:ext>
            </a:extLst>
          </p:cNvPr>
          <p:cNvPicPr>
            <a:picLocks noChangeAspect="1"/>
          </p:cNvPicPr>
          <p:nvPr/>
        </p:nvPicPr>
        <p:blipFill rotWithShape="1">
          <a:blip r:embed="rId3">
            <a:extLst>
              <a:ext uri="{28A0092B-C50C-407E-A947-70E740481C1C}">
                <a14:useLocalDpi xmlns:a14="http://schemas.microsoft.com/office/drawing/2010/main" val="0"/>
              </a:ext>
            </a:extLst>
          </a:blip>
          <a:srcRect l="23596" t="11859" r="24492" b="18505"/>
          <a:stretch/>
        </p:blipFill>
        <p:spPr>
          <a:xfrm>
            <a:off x="4667593" y="4668835"/>
            <a:ext cx="2509837" cy="1072417"/>
          </a:xfrm>
          <a:prstGeom prst="rect">
            <a:avLst/>
          </a:prstGeom>
        </p:spPr>
      </p:pic>
      <p:sp>
        <p:nvSpPr>
          <p:cNvPr id="6" name="TextBox 5">
            <a:extLst>
              <a:ext uri="{FF2B5EF4-FFF2-40B4-BE49-F238E27FC236}">
                <a16:creationId xmlns:a16="http://schemas.microsoft.com/office/drawing/2014/main" id="{A836F898-670A-C41E-ECAC-B15057568294}"/>
              </a:ext>
            </a:extLst>
          </p:cNvPr>
          <p:cNvSpPr txBox="1"/>
          <p:nvPr/>
        </p:nvSpPr>
        <p:spPr>
          <a:xfrm>
            <a:off x="299830" y="6425628"/>
            <a:ext cx="9749045" cy="261610"/>
          </a:xfrm>
          <a:prstGeom prst="rect">
            <a:avLst/>
          </a:prstGeom>
          <a:noFill/>
        </p:spPr>
        <p:txBody>
          <a:bodyPr wrap="square" rtlCol="0">
            <a:spAutoFit/>
          </a:bodyPr>
          <a:lstStyle/>
          <a:p>
            <a:r>
              <a:rPr lang="en-IN" sz="1100" dirty="0"/>
              <a:t>Source: https://owlcation.com/stem/Solving-Projectile-Motion-Problems-Applying-Newtons-Equations-of-Motion-to-Ballistics</a:t>
            </a:r>
          </a:p>
        </p:txBody>
      </p:sp>
      <p:sp>
        <p:nvSpPr>
          <p:cNvPr id="7" name="TextBox 6">
            <a:extLst>
              <a:ext uri="{FF2B5EF4-FFF2-40B4-BE49-F238E27FC236}">
                <a16:creationId xmlns:a16="http://schemas.microsoft.com/office/drawing/2014/main" id="{53369EF1-E2F4-E01C-6702-76762D3D5F40}"/>
              </a:ext>
            </a:extLst>
          </p:cNvPr>
          <p:cNvSpPr txBox="1"/>
          <p:nvPr/>
        </p:nvSpPr>
        <p:spPr>
          <a:xfrm>
            <a:off x="4748695" y="5714108"/>
            <a:ext cx="2509837"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Equations of Motion</a:t>
            </a:r>
          </a:p>
        </p:txBody>
      </p:sp>
    </p:spTree>
    <p:extLst>
      <p:ext uri="{BB962C8B-B14F-4D97-AF65-F5344CB8AC3E}">
        <p14:creationId xmlns:p14="http://schemas.microsoft.com/office/powerpoint/2010/main" val="270050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9E71482-8AE9-5046-4EF1-89F5A4E1D7EE}"/>
              </a:ext>
            </a:extLst>
          </p:cNvPr>
          <p:cNvSpPr>
            <a:spLocks noGrp="1"/>
          </p:cNvSpPr>
          <p:nvPr>
            <p:ph idx="1"/>
          </p:nvPr>
        </p:nvSpPr>
        <p:spPr>
          <a:xfrm>
            <a:off x="630099" y="3517045"/>
            <a:ext cx="10753725" cy="1950306"/>
          </a:xfrm>
        </p:spPr>
        <p:txBody>
          <a:bodyPr>
            <a:normAutofit lnSpcReduction="10000"/>
          </a:bodyPr>
          <a:lstStyle/>
          <a:p>
            <a:pPr algn="just"/>
            <a:r>
              <a:rPr lang="en-US" sz="1800" b="1" dirty="0">
                <a:effectLst/>
                <a:latin typeface="Times New Roman" panose="02020603050405020304" pitchFamily="18" charset="0"/>
                <a:ea typeface="Times New Roman" panose="02020603050405020304" pitchFamily="18" charset="0"/>
              </a:rPr>
              <a:t>Implementation of Client:</a:t>
            </a:r>
          </a:p>
          <a:p>
            <a:pPr marL="0" indent="0" algn="just">
              <a:buNone/>
            </a:pPr>
            <a:r>
              <a:rPr lang="en-IN" sz="1800" dirty="0">
                <a:ea typeface="Times New Roman" panose="02020603050405020304" pitchFamily="18" charset="0"/>
              </a:rPr>
              <a:t>Client defines the features associated with platoon, it interacts with following classes:</a:t>
            </a:r>
          </a:p>
          <a:p>
            <a:pPr marL="0" indent="0" algn="just">
              <a:buNone/>
            </a:pPr>
            <a:endParaRPr lang="en-IN" sz="1800" dirty="0">
              <a:ea typeface="Times New Roman" panose="02020603050405020304" pitchFamily="18" charset="0"/>
            </a:endParaRPr>
          </a:p>
          <a:p>
            <a:pPr lvl="1" algn="just">
              <a:buFont typeface="Arial" panose="020B0604020202020204" pitchFamily="34" charset="0"/>
              <a:buChar char="•"/>
            </a:pPr>
            <a:r>
              <a:rPr lang="en-IN" sz="1800" i="1" dirty="0">
                <a:ea typeface="Times New Roman" panose="02020603050405020304" pitchFamily="18" charset="0"/>
              </a:rPr>
              <a:t>c</a:t>
            </a:r>
            <a:r>
              <a:rPr lang="en-IN" sz="1800" i="1" dirty="0">
                <a:effectLst/>
                <a:latin typeface="Times New Roman" panose="02020603050405020304" pitchFamily="18" charset="0"/>
                <a:ea typeface="Times New Roman" panose="02020603050405020304" pitchFamily="18" charset="0"/>
              </a:rPr>
              <a:t>lient</a:t>
            </a:r>
          </a:p>
          <a:p>
            <a:pPr lvl="1" algn="just">
              <a:buFont typeface="Arial" panose="020B0604020202020204" pitchFamily="34" charset="0"/>
              <a:buChar char="•"/>
            </a:pPr>
            <a:r>
              <a:rPr lang="en-IN" sz="1800" i="1" dirty="0">
                <a:effectLst/>
                <a:latin typeface="Times New Roman" panose="02020603050405020304" pitchFamily="18" charset="0"/>
                <a:ea typeface="Times New Roman" panose="02020603050405020304" pitchFamily="18" charset="0"/>
              </a:rPr>
              <a:t>platoon (All variables required)</a:t>
            </a:r>
          </a:p>
          <a:p>
            <a:pPr lvl="1" algn="just">
              <a:buFont typeface="Arial" panose="020B0604020202020204" pitchFamily="34" charset="0"/>
              <a:buChar char="•"/>
            </a:pPr>
            <a:r>
              <a:rPr lang="en-IN" sz="1800" i="1" dirty="0">
                <a:effectLst/>
                <a:latin typeface="Times New Roman" panose="02020603050405020304" pitchFamily="18" charset="0"/>
                <a:ea typeface="Times New Roman" panose="02020603050405020304" pitchFamily="18" charset="0"/>
              </a:rPr>
              <a:t>Parking_space (Has list of parking spots for platoon to park)</a:t>
            </a:r>
          </a:p>
          <a:p>
            <a:pPr marL="4572" lvl="1" indent="0" algn="just">
              <a:buNone/>
            </a:pPr>
            <a:endParaRPr lang="en-IN" sz="1800" i="1" dirty="0">
              <a:effectLst/>
              <a:latin typeface="Times New Roman" panose="02020603050405020304" pitchFamily="18" charset="0"/>
              <a:ea typeface="Times New Roman" panose="02020603050405020304" pitchFamily="18" charset="0"/>
            </a:endParaRPr>
          </a:p>
          <a:p>
            <a:pPr algn="just">
              <a:buFont typeface="Arial" panose="020B0604020202020204" pitchFamily="34" charset="0"/>
              <a:buChar char="•"/>
            </a:pPr>
            <a:endParaRPr lang="en-IN" sz="1800" dirty="0">
              <a:effectLst/>
              <a:latin typeface="Times New Roman" panose="02020603050405020304" pitchFamily="18" charset="0"/>
              <a:ea typeface="Times New Roman" panose="02020603050405020304" pitchFamily="18" charset="0"/>
            </a:endParaRPr>
          </a:p>
          <a:p>
            <a:pPr algn="just">
              <a:buFont typeface="Arial" panose="020B0604020202020204" pitchFamily="34" charset="0"/>
              <a:buChar char="•"/>
            </a:pPr>
            <a:endParaRPr lang="en-US" sz="1800" dirty="0">
              <a:effectLst/>
              <a:latin typeface="Times New Roman" panose="02020603050405020304" pitchFamily="18" charset="0"/>
              <a:ea typeface="Times New Roman" panose="02020603050405020304" pitchFamily="18" charset="0"/>
            </a:endParaRPr>
          </a:p>
          <a:p>
            <a:pPr algn="just"/>
            <a:endParaRPr lang="en-US" sz="1800" dirty="0">
              <a:effectLst/>
              <a:latin typeface="Times New Roman" panose="02020603050405020304" pitchFamily="18" charset="0"/>
              <a:ea typeface="Times New Roman" panose="02020603050405020304" pitchFamily="18" charset="0"/>
            </a:endParaRPr>
          </a:p>
          <a:p>
            <a:pPr algn="just"/>
            <a:endParaRPr lang="en-IN" dirty="0"/>
          </a:p>
        </p:txBody>
      </p:sp>
      <p:sp>
        <p:nvSpPr>
          <p:cNvPr id="3" name="Title 1">
            <a:extLst>
              <a:ext uri="{FF2B5EF4-FFF2-40B4-BE49-F238E27FC236}">
                <a16:creationId xmlns:a16="http://schemas.microsoft.com/office/drawing/2014/main" id="{0C818A32-60A6-FB15-C2DC-96253D04FCE7}"/>
              </a:ext>
            </a:extLst>
          </p:cNvPr>
          <p:cNvSpPr>
            <a:spLocks noGrp="1"/>
          </p:cNvSpPr>
          <p:nvPr>
            <p:ph type="title"/>
          </p:nvPr>
        </p:nvSpPr>
        <p:spPr>
          <a:xfrm>
            <a:off x="630099" y="414573"/>
            <a:ext cx="10772775" cy="1099046"/>
          </a:xfrm>
        </p:spPr>
        <p:txBody>
          <a:bodyPr>
            <a:normAutofit fontScale="90000"/>
          </a:bodyPr>
          <a:lstStyle/>
          <a:p>
            <a:r>
              <a:rPr lang="en-IN" dirty="0"/>
              <a:t>Details on Implementation 4</a:t>
            </a:r>
            <a:br>
              <a:rPr lang="en-IN" dirty="0"/>
            </a:br>
            <a:endParaRPr lang="en-IN" dirty="0"/>
          </a:p>
        </p:txBody>
      </p:sp>
      <p:sp>
        <p:nvSpPr>
          <p:cNvPr id="6" name="Slide Number Placeholder 5">
            <a:extLst>
              <a:ext uri="{FF2B5EF4-FFF2-40B4-BE49-F238E27FC236}">
                <a16:creationId xmlns:a16="http://schemas.microsoft.com/office/drawing/2014/main" id="{59A20625-E220-3459-5C9C-39544AD6063A}"/>
              </a:ext>
            </a:extLst>
          </p:cNvPr>
          <p:cNvSpPr>
            <a:spLocks noGrp="1"/>
          </p:cNvSpPr>
          <p:nvPr>
            <p:ph type="sldNum" sz="quarter" idx="12"/>
          </p:nvPr>
        </p:nvSpPr>
        <p:spPr/>
        <p:txBody>
          <a:bodyPr/>
          <a:lstStyle/>
          <a:p>
            <a:fld id="{93AAF8E4-903D-4CD5-AA26-ACDE506C4F51}" type="slidenum">
              <a:rPr lang="en-IN" smtClean="0"/>
              <a:t>18</a:t>
            </a:fld>
            <a:endParaRPr lang="en-IN"/>
          </a:p>
        </p:txBody>
      </p:sp>
      <p:sp>
        <p:nvSpPr>
          <p:cNvPr id="2" name="TextBox 1">
            <a:extLst>
              <a:ext uri="{FF2B5EF4-FFF2-40B4-BE49-F238E27FC236}">
                <a16:creationId xmlns:a16="http://schemas.microsoft.com/office/drawing/2014/main" id="{DF80D2A3-61D6-AA02-E8B0-006E9DAEF425}"/>
              </a:ext>
            </a:extLst>
          </p:cNvPr>
          <p:cNvSpPr txBox="1"/>
          <p:nvPr/>
        </p:nvSpPr>
        <p:spPr>
          <a:xfrm>
            <a:off x="630099" y="1351693"/>
            <a:ext cx="10854698" cy="1477328"/>
          </a:xfrm>
          <a:prstGeom prst="rect">
            <a:avLst/>
          </a:prstGeom>
          <a:noFill/>
        </p:spPr>
        <p:txBody>
          <a:bodyPr wrap="square" rtlCol="0">
            <a:spAutoFit/>
          </a:bodyPr>
          <a:lstStyle/>
          <a:p>
            <a:r>
              <a:rPr lang="en-IN" b="1" dirty="0">
                <a:solidFill>
                  <a:schemeClr val="tx1">
                    <a:lumMod val="85000"/>
                    <a:lumOff val="15000"/>
                  </a:schemeClr>
                </a:solidFill>
                <a:latin typeface="Times New Roman" panose="02020603050405020304" pitchFamily="18" charset="0"/>
                <a:cs typeface="Times New Roman" panose="02020603050405020304" pitchFamily="18" charset="0"/>
              </a:rPr>
              <a:t>Client Implementation</a:t>
            </a:r>
            <a:r>
              <a:rPr lang="en-IN" dirty="0">
                <a:solidFill>
                  <a:schemeClr val="tx1">
                    <a:lumMod val="85000"/>
                    <a:lumOff val="15000"/>
                  </a:schemeClr>
                </a:solidFill>
                <a:latin typeface="Times New Roman" panose="02020603050405020304" pitchFamily="18" charset="0"/>
                <a:cs typeface="Times New Roman" panose="02020603050405020304" pitchFamily="18" charset="0"/>
              </a:rPr>
              <a:t>:</a:t>
            </a:r>
          </a:p>
          <a:p>
            <a:endParaRPr lang="en-IN" dirty="0">
              <a:solidFill>
                <a:schemeClr val="tx1">
                  <a:lumMod val="85000"/>
                  <a:lumOff val="1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Times New Roman" panose="02020603050405020304" pitchFamily="18" charset="0"/>
                <a:cs typeface="Times New Roman" panose="02020603050405020304" pitchFamily="18" charset="0"/>
              </a:rPr>
              <a:t>Allows to connect with the server</a:t>
            </a:r>
          </a:p>
          <a:p>
            <a:pPr marL="285750" indent="-285750">
              <a:buFont typeface="Arial" panose="020B0604020202020204" pitchFamily="34" charset="0"/>
              <a:buChar char="•"/>
            </a:pPr>
            <a:r>
              <a:rPr lang="en-IN" dirty="0">
                <a:solidFill>
                  <a:schemeClr val="tx1">
                    <a:lumMod val="85000"/>
                    <a:lumOff val="15000"/>
                  </a:schemeClr>
                </a:solidFill>
                <a:latin typeface="Times New Roman" panose="02020603050405020304" pitchFamily="18" charset="0"/>
                <a:cs typeface="Times New Roman" panose="02020603050405020304" pitchFamily="18" charset="0"/>
              </a:rPr>
              <a:t>Constantly observes for obstacles</a:t>
            </a:r>
          </a:p>
          <a:p>
            <a:pPr marL="285750" indent="-285750">
              <a:buFont typeface="Arial" panose="020B0604020202020204" pitchFamily="34" charset="0"/>
              <a:buChar char="•"/>
            </a:pPr>
            <a:r>
              <a:rPr lang="en-IN" dirty="0">
                <a:solidFill>
                  <a:schemeClr val="tx1">
                    <a:lumMod val="85000"/>
                    <a:lumOff val="15000"/>
                  </a:schemeClr>
                </a:solidFill>
                <a:latin typeface="Times New Roman" panose="02020603050405020304" pitchFamily="18" charset="0"/>
                <a:cs typeface="Times New Roman" panose="02020603050405020304" pitchFamily="18" charset="0"/>
              </a:rPr>
              <a:t>Provides parking spot under emergency situations</a:t>
            </a:r>
          </a:p>
        </p:txBody>
      </p:sp>
    </p:spTree>
    <p:extLst>
      <p:ext uri="{BB962C8B-B14F-4D97-AF65-F5344CB8AC3E}">
        <p14:creationId xmlns:p14="http://schemas.microsoft.com/office/powerpoint/2010/main" val="248732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0DF34-3DF3-6738-8D88-98D06A8E7188}"/>
              </a:ext>
            </a:extLst>
          </p:cNvPr>
          <p:cNvSpPr>
            <a:spLocks noGrp="1"/>
          </p:cNvSpPr>
          <p:nvPr>
            <p:ph type="title"/>
          </p:nvPr>
        </p:nvSpPr>
        <p:spPr/>
        <p:txBody>
          <a:bodyPr/>
          <a:lstStyle/>
          <a:p>
            <a:r>
              <a:rPr lang="en-IN" dirty="0"/>
              <a:t>Results and Discussions</a:t>
            </a:r>
          </a:p>
        </p:txBody>
      </p:sp>
      <p:pic>
        <p:nvPicPr>
          <p:cNvPr id="3" name="image4.png">
            <a:extLst>
              <a:ext uri="{FF2B5EF4-FFF2-40B4-BE49-F238E27FC236}">
                <a16:creationId xmlns:a16="http://schemas.microsoft.com/office/drawing/2014/main" id="{6693ED38-BC33-2DF6-66EA-3665254C38E6}"/>
              </a:ext>
            </a:extLst>
          </p:cNvPr>
          <p:cNvPicPr/>
          <p:nvPr/>
        </p:nvPicPr>
        <p:blipFill>
          <a:blip r:embed="rId3"/>
          <a:srcRect/>
          <a:stretch>
            <a:fillRect/>
          </a:stretch>
        </p:blipFill>
        <p:spPr>
          <a:xfrm>
            <a:off x="657224" y="2033180"/>
            <a:ext cx="5363930" cy="3058708"/>
          </a:xfrm>
          <a:prstGeom prst="rect">
            <a:avLst/>
          </a:prstGeom>
          <a:ln/>
        </p:spPr>
      </p:pic>
      <p:sp>
        <p:nvSpPr>
          <p:cNvPr id="5" name="TextBox 4">
            <a:extLst>
              <a:ext uri="{FF2B5EF4-FFF2-40B4-BE49-F238E27FC236}">
                <a16:creationId xmlns:a16="http://schemas.microsoft.com/office/drawing/2014/main" id="{D9BF6895-E851-086D-8ABD-FEDA3CE067E1}"/>
              </a:ext>
            </a:extLst>
          </p:cNvPr>
          <p:cNvSpPr txBox="1"/>
          <p:nvPr/>
        </p:nvSpPr>
        <p:spPr>
          <a:xfrm>
            <a:off x="1883107" y="5201592"/>
            <a:ext cx="2912165" cy="369332"/>
          </a:xfrm>
          <a:prstGeom prst="rect">
            <a:avLst/>
          </a:prstGeom>
          <a:noFill/>
        </p:spPr>
        <p:txBody>
          <a:bodyPr wrap="square" rtlCol="0">
            <a:spAutoFit/>
          </a:bodyPr>
          <a:lstStyle/>
          <a:p>
            <a:r>
              <a:rPr lang="en-US" sz="1800" b="1" dirty="0">
                <a:effectLst/>
                <a:latin typeface="Times New Roman" panose="02020603050405020304" pitchFamily="18" charset="0"/>
                <a:ea typeface="Times New Roman" panose="02020603050405020304" pitchFamily="18" charset="0"/>
              </a:rPr>
              <a:t>Output Normal conditions</a:t>
            </a:r>
            <a:endParaRPr lang="en-IN" sz="2400" dirty="0">
              <a:latin typeface="Times New Roman" panose="02020603050405020304" pitchFamily="18" charset="0"/>
              <a:cs typeface="Times New Roman" panose="02020603050405020304" pitchFamily="18" charset="0"/>
            </a:endParaRPr>
          </a:p>
        </p:txBody>
      </p:sp>
      <p:pic>
        <p:nvPicPr>
          <p:cNvPr id="6" name="image1.png">
            <a:extLst>
              <a:ext uri="{FF2B5EF4-FFF2-40B4-BE49-F238E27FC236}">
                <a16:creationId xmlns:a16="http://schemas.microsoft.com/office/drawing/2014/main" id="{B3067780-504E-9712-FA9D-27197B8C2347}"/>
              </a:ext>
            </a:extLst>
          </p:cNvPr>
          <p:cNvPicPr/>
          <p:nvPr/>
        </p:nvPicPr>
        <p:blipFill>
          <a:blip r:embed="rId4"/>
          <a:srcRect/>
          <a:stretch>
            <a:fillRect/>
          </a:stretch>
        </p:blipFill>
        <p:spPr>
          <a:xfrm>
            <a:off x="6409026" y="2033180"/>
            <a:ext cx="5363929" cy="3058708"/>
          </a:xfrm>
          <a:prstGeom prst="rect">
            <a:avLst/>
          </a:prstGeom>
          <a:ln/>
        </p:spPr>
      </p:pic>
      <p:sp>
        <p:nvSpPr>
          <p:cNvPr id="8" name="TextBox 7">
            <a:extLst>
              <a:ext uri="{FF2B5EF4-FFF2-40B4-BE49-F238E27FC236}">
                <a16:creationId xmlns:a16="http://schemas.microsoft.com/office/drawing/2014/main" id="{0E1360CF-864B-37DD-3899-22F5481F92FB}"/>
              </a:ext>
            </a:extLst>
          </p:cNvPr>
          <p:cNvSpPr txBox="1"/>
          <p:nvPr/>
        </p:nvSpPr>
        <p:spPr>
          <a:xfrm>
            <a:off x="7396730" y="5201592"/>
            <a:ext cx="3882886" cy="369332"/>
          </a:xfrm>
          <a:prstGeom prst="rect">
            <a:avLst/>
          </a:prstGeom>
          <a:noFill/>
        </p:spPr>
        <p:txBody>
          <a:bodyPr wrap="square" rtlCol="0">
            <a:spAutoFit/>
          </a:bodyPr>
          <a:lstStyle/>
          <a:p>
            <a:r>
              <a:rPr lang="en-US" sz="1800" b="1" dirty="0">
                <a:effectLst/>
                <a:latin typeface="Times New Roman" panose="02020603050405020304" pitchFamily="18" charset="0"/>
                <a:ea typeface="Times New Roman" panose="02020603050405020304" pitchFamily="18" charset="0"/>
              </a:rPr>
              <a:t>Platoon slower than Leader</a:t>
            </a:r>
            <a:endParaRPr lang="en-IN" sz="2400" dirty="0">
              <a:latin typeface="Times New Roman" panose="02020603050405020304" pitchFamily="18" charset="0"/>
              <a:cs typeface="Times New Roman" panose="02020603050405020304" pitchFamily="18" charset="0"/>
            </a:endParaRPr>
          </a:p>
        </p:txBody>
      </p:sp>
      <p:sp>
        <p:nvSpPr>
          <p:cNvPr id="11" name="Slide Number Placeholder 10">
            <a:extLst>
              <a:ext uri="{FF2B5EF4-FFF2-40B4-BE49-F238E27FC236}">
                <a16:creationId xmlns:a16="http://schemas.microsoft.com/office/drawing/2014/main" id="{00FDB52E-D9CD-F123-58F9-43A9590D8483}"/>
              </a:ext>
            </a:extLst>
          </p:cNvPr>
          <p:cNvSpPr>
            <a:spLocks noGrp="1"/>
          </p:cNvSpPr>
          <p:nvPr>
            <p:ph type="sldNum" sz="quarter" idx="12"/>
          </p:nvPr>
        </p:nvSpPr>
        <p:spPr/>
        <p:txBody>
          <a:bodyPr/>
          <a:lstStyle/>
          <a:p>
            <a:fld id="{93AAF8E4-903D-4CD5-AA26-ACDE506C4F51}" type="slidenum">
              <a:rPr lang="en-IN" smtClean="0"/>
              <a:t>19</a:t>
            </a:fld>
            <a:endParaRPr lang="en-IN"/>
          </a:p>
        </p:txBody>
      </p:sp>
      <p:sp>
        <p:nvSpPr>
          <p:cNvPr id="7" name="TextBox 6">
            <a:extLst>
              <a:ext uri="{FF2B5EF4-FFF2-40B4-BE49-F238E27FC236}">
                <a16:creationId xmlns:a16="http://schemas.microsoft.com/office/drawing/2014/main" id="{6C535B8D-7810-A7FD-D28C-3540A402A0AD}"/>
              </a:ext>
            </a:extLst>
          </p:cNvPr>
          <p:cNvSpPr txBox="1"/>
          <p:nvPr/>
        </p:nvSpPr>
        <p:spPr>
          <a:xfrm>
            <a:off x="824948" y="5764696"/>
            <a:ext cx="4104861" cy="646331"/>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Distance to be maintained = 30units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Platoon distance = 30 units</a:t>
            </a:r>
          </a:p>
        </p:txBody>
      </p:sp>
      <p:sp>
        <p:nvSpPr>
          <p:cNvPr id="9" name="TextBox 8">
            <a:extLst>
              <a:ext uri="{FF2B5EF4-FFF2-40B4-BE49-F238E27FC236}">
                <a16:creationId xmlns:a16="http://schemas.microsoft.com/office/drawing/2014/main" id="{9D912FE7-9C0D-B23F-AAFB-F5275BE1A553}"/>
              </a:ext>
            </a:extLst>
          </p:cNvPr>
          <p:cNvSpPr txBox="1"/>
          <p:nvPr/>
        </p:nvSpPr>
        <p:spPr>
          <a:xfrm>
            <a:off x="6513444" y="5764696"/>
            <a:ext cx="4104861" cy="923330"/>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a:latin typeface="Times New Roman" panose="02020603050405020304" pitchFamily="18" charset="0"/>
                <a:cs typeface="Times New Roman" panose="02020603050405020304" pitchFamily="18" charset="0"/>
              </a:defRPr>
            </a:lvl1pPr>
          </a:lstStyle>
          <a:p>
            <a:r>
              <a:rPr lang="en-IN" dirty="0"/>
              <a:t>Distance to be maintained = 30units</a:t>
            </a:r>
          </a:p>
          <a:p>
            <a:r>
              <a:rPr lang="en-IN" dirty="0"/>
              <a:t>Platoon distance = 50 (speed up to cover 20 units)</a:t>
            </a:r>
          </a:p>
        </p:txBody>
      </p:sp>
    </p:spTree>
    <p:extLst>
      <p:ext uri="{BB962C8B-B14F-4D97-AF65-F5344CB8AC3E}">
        <p14:creationId xmlns:p14="http://schemas.microsoft.com/office/powerpoint/2010/main" val="126960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A5087-A105-A2CD-7AC3-E8DA2154FAA1}"/>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What is Platooning?</a:t>
            </a:r>
          </a:p>
        </p:txBody>
      </p:sp>
      <p:sp>
        <p:nvSpPr>
          <p:cNvPr id="6" name="Slide Number Placeholder 5">
            <a:extLst>
              <a:ext uri="{FF2B5EF4-FFF2-40B4-BE49-F238E27FC236}">
                <a16:creationId xmlns:a16="http://schemas.microsoft.com/office/drawing/2014/main" id="{CAE18732-AB95-1382-5129-7890E5699D38}"/>
              </a:ext>
            </a:extLst>
          </p:cNvPr>
          <p:cNvSpPr>
            <a:spLocks noGrp="1"/>
          </p:cNvSpPr>
          <p:nvPr>
            <p:ph type="sldNum" sz="quarter" idx="12"/>
          </p:nvPr>
        </p:nvSpPr>
        <p:spPr/>
        <p:txBody>
          <a:bodyPr/>
          <a:lstStyle/>
          <a:p>
            <a:fld id="{93AAF8E4-903D-4CD5-AA26-ACDE506C4F51}" type="slidenum">
              <a:rPr lang="en-IN" smtClean="0"/>
              <a:t>2</a:t>
            </a:fld>
            <a:endParaRPr lang="en-IN" dirty="0"/>
          </a:p>
        </p:txBody>
      </p:sp>
      <p:pic>
        <p:nvPicPr>
          <p:cNvPr id="4" name="Content Placeholder 7" descr="Truck with solid fill">
            <a:extLst>
              <a:ext uri="{FF2B5EF4-FFF2-40B4-BE49-F238E27FC236}">
                <a16:creationId xmlns:a16="http://schemas.microsoft.com/office/drawing/2014/main" id="{321919AA-6E4E-BE63-6019-0C20F65510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6920" y="3328986"/>
            <a:ext cx="1215349" cy="1215349"/>
          </a:xfrm>
          <a:prstGeom prst="rect">
            <a:avLst/>
          </a:prstGeom>
        </p:spPr>
      </p:pic>
      <p:pic>
        <p:nvPicPr>
          <p:cNvPr id="5" name="Content Placeholder 7" descr="Truck with solid fill">
            <a:extLst>
              <a:ext uri="{FF2B5EF4-FFF2-40B4-BE49-F238E27FC236}">
                <a16:creationId xmlns:a16="http://schemas.microsoft.com/office/drawing/2014/main" id="{D9473A16-FFB3-0212-A8E1-D7D5938F0C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12376" y="3327580"/>
            <a:ext cx="1215349" cy="1215349"/>
          </a:xfrm>
          <a:prstGeom prst="rect">
            <a:avLst/>
          </a:prstGeom>
        </p:spPr>
      </p:pic>
      <p:pic>
        <p:nvPicPr>
          <p:cNvPr id="7" name="Content Placeholder 7" descr="Truck with solid fill">
            <a:extLst>
              <a:ext uri="{FF2B5EF4-FFF2-40B4-BE49-F238E27FC236}">
                <a16:creationId xmlns:a16="http://schemas.microsoft.com/office/drawing/2014/main" id="{1330B483-0443-E494-4C69-D11A11E052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07832" y="3327580"/>
            <a:ext cx="1215349" cy="1215349"/>
          </a:xfrm>
          <a:prstGeom prst="rect">
            <a:avLst/>
          </a:prstGeom>
        </p:spPr>
      </p:pic>
      <p:grpSp>
        <p:nvGrpSpPr>
          <p:cNvPr id="8" name="Group 7">
            <a:extLst>
              <a:ext uri="{FF2B5EF4-FFF2-40B4-BE49-F238E27FC236}">
                <a16:creationId xmlns:a16="http://schemas.microsoft.com/office/drawing/2014/main" id="{636213CF-F6A7-69AA-2AC9-885F6EB74164}"/>
              </a:ext>
            </a:extLst>
          </p:cNvPr>
          <p:cNvGrpSpPr/>
          <p:nvPr/>
        </p:nvGrpSpPr>
        <p:grpSpPr>
          <a:xfrm>
            <a:off x="6821464" y="2747488"/>
            <a:ext cx="2663627" cy="2049012"/>
            <a:chOff x="7014464" y="2760390"/>
            <a:chExt cx="2663627" cy="2049012"/>
          </a:xfrm>
        </p:grpSpPr>
        <p:pic>
          <p:nvPicPr>
            <p:cNvPr id="9" name="Graphic 8" descr="Truck outline">
              <a:extLst>
                <a:ext uri="{FF2B5EF4-FFF2-40B4-BE49-F238E27FC236}">
                  <a16:creationId xmlns:a16="http://schemas.microsoft.com/office/drawing/2014/main" id="{3644740E-E7AB-3D69-EC78-4A339434FC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14464" y="2990930"/>
              <a:ext cx="1818472" cy="1818472"/>
            </a:xfrm>
            <a:prstGeom prst="rect">
              <a:avLst/>
            </a:prstGeom>
          </p:spPr>
        </p:pic>
        <p:sp>
          <p:nvSpPr>
            <p:cNvPr id="10" name="TextBox 9">
              <a:extLst>
                <a:ext uri="{FF2B5EF4-FFF2-40B4-BE49-F238E27FC236}">
                  <a16:creationId xmlns:a16="http://schemas.microsoft.com/office/drawing/2014/main" id="{5EA1DB7E-83FE-C9B1-3579-AFCF48F48EA8}"/>
                </a:ext>
              </a:extLst>
            </p:cNvPr>
            <p:cNvSpPr txBox="1"/>
            <p:nvPr/>
          </p:nvSpPr>
          <p:spPr>
            <a:xfrm>
              <a:off x="8279951" y="2760390"/>
              <a:ext cx="1398140" cy="369332"/>
            </a:xfrm>
            <a:prstGeom prst="rect">
              <a:avLst/>
            </a:prstGeom>
            <a:noFill/>
          </p:spPr>
          <p:txBody>
            <a:bodyPr wrap="square" rtlCol="0">
              <a:spAutoFit/>
            </a:bodyPr>
            <a:lstStyle/>
            <a:p>
              <a:r>
                <a:rPr lang="en-DE" dirty="0">
                  <a:solidFill>
                    <a:schemeClr val="accent1"/>
                  </a:solidFill>
                </a:rPr>
                <a:t>Leader truck </a:t>
              </a:r>
            </a:p>
          </p:txBody>
        </p:sp>
        <p:cxnSp>
          <p:nvCxnSpPr>
            <p:cNvPr id="11" name="Straight Arrow Connector 10">
              <a:extLst>
                <a:ext uri="{FF2B5EF4-FFF2-40B4-BE49-F238E27FC236}">
                  <a16:creationId xmlns:a16="http://schemas.microsoft.com/office/drawing/2014/main" id="{07BFE49B-77D8-E174-2DB1-FB66E41A04DE}"/>
                </a:ext>
              </a:extLst>
            </p:cNvPr>
            <p:cNvCxnSpPr>
              <a:cxnSpLocks/>
              <a:endCxn id="10" idx="2"/>
            </p:cNvCxnSpPr>
            <p:nvPr/>
          </p:nvCxnSpPr>
          <p:spPr>
            <a:xfrm flipV="1">
              <a:off x="8457808" y="3134216"/>
              <a:ext cx="444379" cy="386729"/>
            </a:xfrm>
            <a:prstGeom prst="straightConnector1">
              <a:avLst/>
            </a:prstGeom>
            <a:ln>
              <a:solidFill>
                <a:schemeClr val="accent1"/>
              </a:solidFill>
              <a:tailEnd type="triangle"/>
            </a:ln>
          </p:spPr>
          <p:style>
            <a:lnRef idx="1">
              <a:schemeClr val="dk1"/>
            </a:lnRef>
            <a:fillRef idx="0">
              <a:schemeClr val="dk1"/>
            </a:fillRef>
            <a:effectRef idx="0">
              <a:schemeClr val="dk1"/>
            </a:effectRef>
            <a:fontRef idx="minor">
              <a:schemeClr val="tx1"/>
            </a:fontRef>
          </p:style>
        </p:cxnSp>
        <p:pic>
          <p:nvPicPr>
            <p:cNvPr id="12" name="Graphic 11" descr="Male profile outline">
              <a:extLst>
                <a:ext uri="{FF2B5EF4-FFF2-40B4-BE49-F238E27FC236}">
                  <a16:creationId xmlns:a16="http://schemas.microsoft.com/office/drawing/2014/main" id="{92BDC3F8-84AC-ED81-3F1D-5A3D1140CC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68613" y="3525439"/>
              <a:ext cx="511384" cy="511384"/>
            </a:xfrm>
            <a:prstGeom prst="rect">
              <a:avLst/>
            </a:prstGeom>
          </p:spPr>
        </p:pic>
      </p:grpSp>
      <p:sp>
        <p:nvSpPr>
          <p:cNvPr id="13" name="TextBox 12">
            <a:extLst>
              <a:ext uri="{FF2B5EF4-FFF2-40B4-BE49-F238E27FC236}">
                <a16:creationId xmlns:a16="http://schemas.microsoft.com/office/drawing/2014/main" id="{7CD0AB62-4EDF-B60C-CB06-214ED9815312}"/>
              </a:ext>
            </a:extLst>
          </p:cNvPr>
          <p:cNvSpPr txBox="1"/>
          <p:nvPr/>
        </p:nvSpPr>
        <p:spPr>
          <a:xfrm>
            <a:off x="844826" y="4796500"/>
            <a:ext cx="10197548"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Truck platooning is the linking of two or more trucks in a convoy, using connectivity technology and automated driving support systems.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6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0-#ppt_w/2"/>
                                          </p:val>
                                        </p:tav>
                                        <p:tav tm="100000">
                                          <p:val>
                                            <p:strVal val="#ppt_x"/>
                                          </p:val>
                                        </p:tav>
                                      </p:tavLst>
                                    </p:anim>
                                    <p:anim calcmode="lin" valueType="num">
                                      <p:cBhvr additive="base">
                                        <p:cTn id="20"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1000" fill="hold"/>
                                        <p:tgtEl>
                                          <p:spTgt spid="7"/>
                                        </p:tgtEl>
                                        <p:attrNameLst>
                                          <p:attrName>ppt_x</p:attrName>
                                        </p:attrNameLst>
                                      </p:cBhvr>
                                      <p:tavLst>
                                        <p:tav tm="0">
                                          <p:val>
                                            <p:strVal val="0-#ppt_w/2"/>
                                          </p:val>
                                        </p:tav>
                                        <p:tav tm="100000">
                                          <p:val>
                                            <p:strVal val="#ppt_x"/>
                                          </p:val>
                                        </p:tav>
                                      </p:tavLst>
                                    </p:anim>
                                    <p:anim calcmode="lin" valueType="num">
                                      <p:cBhvr additive="base">
                                        <p:cTn id="26"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0DF34-3DF3-6738-8D88-98D06A8E7188}"/>
              </a:ext>
            </a:extLst>
          </p:cNvPr>
          <p:cNvSpPr>
            <a:spLocks noGrp="1"/>
          </p:cNvSpPr>
          <p:nvPr>
            <p:ph type="title"/>
          </p:nvPr>
        </p:nvSpPr>
        <p:spPr/>
        <p:txBody>
          <a:bodyPr/>
          <a:lstStyle/>
          <a:p>
            <a:r>
              <a:rPr lang="en-IN" dirty="0"/>
              <a:t>Results and Discussions</a:t>
            </a:r>
          </a:p>
        </p:txBody>
      </p:sp>
      <p:sp>
        <p:nvSpPr>
          <p:cNvPr id="5" name="TextBox 4">
            <a:extLst>
              <a:ext uri="{FF2B5EF4-FFF2-40B4-BE49-F238E27FC236}">
                <a16:creationId xmlns:a16="http://schemas.microsoft.com/office/drawing/2014/main" id="{D9BF6895-E851-086D-8ABD-FEDA3CE067E1}"/>
              </a:ext>
            </a:extLst>
          </p:cNvPr>
          <p:cNvSpPr txBox="1"/>
          <p:nvPr/>
        </p:nvSpPr>
        <p:spPr>
          <a:xfrm>
            <a:off x="1614599" y="5201592"/>
            <a:ext cx="3449181" cy="369332"/>
          </a:xfrm>
          <a:prstGeom prst="rect">
            <a:avLst/>
          </a:prstGeom>
          <a:noFill/>
        </p:spPr>
        <p:txBody>
          <a:bodyPr wrap="square" rtlCol="0">
            <a:spAutoFit/>
          </a:bodyPr>
          <a:lstStyle/>
          <a:p>
            <a:r>
              <a:rPr lang="en-US" sz="1800" b="1" dirty="0">
                <a:effectLst/>
                <a:latin typeface="Times New Roman" panose="02020603050405020304" pitchFamily="18" charset="0"/>
                <a:ea typeface="Times New Roman" panose="02020603050405020304" pitchFamily="18" charset="0"/>
              </a:rPr>
              <a:t>Platoon faster than Main Vehicle</a:t>
            </a:r>
            <a:endParaRPr lang="en-IN" sz="2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E1360CF-864B-37DD-3899-22F5481F92FB}"/>
              </a:ext>
            </a:extLst>
          </p:cNvPr>
          <p:cNvSpPr txBox="1"/>
          <p:nvPr/>
        </p:nvSpPr>
        <p:spPr>
          <a:xfrm>
            <a:off x="8186531" y="5177843"/>
            <a:ext cx="1808915" cy="369332"/>
          </a:xfrm>
          <a:prstGeom prst="rect">
            <a:avLst/>
          </a:prstGeom>
          <a:noFill/>
        </p:spPr>
        <p:txBody>
          <a:bodyPr wrap="square" rtlCol="0">
            <a:spAutoFit/>
          </a:bodyPr>
          <a:lstStyle/>
          <a:p>
            <a:r>
              <a:rPr lang="en-US" sz="1800" b="1" dirty="0">
                <a:effectLst/>
                <a:latin typeface="Times New Roman" panose="02020603050405020304" pitchFamily="18" charset="0"/>
                <a:ea typeface="Times New Roman" panose="02020603050405020304" pitchFamily="18" charset="0"/>
              </a:rPr>
              <a:t>Object detected</a:t>
            </a:r>
            <a:endParaRPr lang="en-IN" sz="1800" dirty="0">
              <a:effectLst/>
              <a:latin typeface="Times New Roman" panose="02020603050405020304" pitchFamily="18" charset="0"/>
              <a:ea typeface="Times New Roman" panose="02020603050405020304" pitchFamily="18" charset="0"/>
            </a:endParaRPr>
          </a:p>
        </p:txBody>
      </p:sp>
      <p:sp>
        <p:nvSpPr>
          <p:cNvPr id="11" name="Slide Number Placeholder 10">
            <a:extLst>
              <a:ext uri="{FF2B5EF4-FFF2-40B4-BE49-F238E27FC236}">
                <a16:creationId xmlns:a16="http://schemas.microsoft.com/office/drawing/2014/main" id="{00FDB52E-D9CD-F123-58F9-43A9590D8483}"/>
              </a:ext>
            </a:extLst>
          </p:cNvPr>
          <p:cNvSpPr>
            <a:spLocks noGrp="1"/>
          </p:cNvSpPr>
          <p:nvPr>
            <p:ph type="sldNum" sz="quarter" idx="12"/>
          </p:nvPr>
        </p:nvSpPr>
        <p:spPr/>
        <p:txBody>
          <a:bodyPr/>
          <a:lstStyle/>
          <a:p>
            <a:fld id="{93AAF8E4-903D-4CD5-AA26-ACDE506C4F51}" type="slidenum">
              <a:rPr lang="en-IN" smtClean="0"/>
              <a:t>20</a:t>
            </a:fld>
            <a:endParaRPr lang="en-IN" dirty="0"/>
          </a:p>
        </p:txBody>
      </p:sp>
      <p:pic>
        <p:nvPicPr>
          <p:cNvPr id="7" name="image18.png">
            <a:extLst>
              <a:ext uri="{FF2B5EF4-FFF2-40B4-BE49-F238E27FC236}">
                <a16:creationId xmlns:a16="http://schemas.microsoft.com/office/drawing/2014/main" id="{F853718B-D835-30E1-5E2C-5F5DA2A4CB6F}"/>
              </a:ext>
            </a:extLst>
          </p:cNvPr>
          <p:cNvPicPr/>
          <p:nvPr/>
        </p:nvPicPr>
        <p:blipFill>
          <a:blip r:embed="rId3"/>
          <a:srcRect/>
          <a:stretch>
            <a:fillRect/>
          </a:stretch>
        </p:blipFill>
        <p:spPr>
          <a:xfrm>
            <a:off x="675500" y="2033179"/>
            <a:ext cx="5363929" cy="3058707"/>
          </a:xfrm>
          <a:prstGeom prst="rect">
            <a:avLst/>
          </a:prstGeom>
          <a:ln/>
        </p:spPr>
      </p:pic>
      <p:pic>
        <p:nvPicPr>
          <p:cNvPr id="9" name="image11.png">
            <a:extLst>
              <a:ext uri="{FF2B5EF4-FFF2-40B4-BE49-F238E27FC236}">
                <a16:creationId xmlns:a16="http://schemas.microsoft.com/office/drawing/2014/main" id="{0953464F-D128-E7DB-C58B-38CF661848C3}"/>
              </a:ext>
            </a:extLst>
          </p:cNvPr>
          <p:cNvPicPr/>
          <p:nvPr/>
        </p:nvPicPr>
        <p:blipFill>
          <a:blip r:embed="rId4"/>
          <a:srcRect/>
          <a:stretch>
            <a:fillRect/>
          </a:stretch>
        </p:blipFill>
        <p:spPr>
          <a:xfrm>
            <a:off x="6409025" y="2033179"/>
            <a:ext cx="5363929" cy="3058706"/>
          </a:xfrm>
          <a:prstGeom prst="rect">
            <a:avLst/>
          </a:prstGeom>
          <a:ln/>
        </p:spPr>
      </p:pic>
      <p:sp>
        <p:nvSpPr>
          <p:cNvPr id="3" name="TextBox 2">
            <a:extLst>
              <a:ext uri="{FF2B5EF4-FFF2-40B4-BE49-F238E27FC236}">
                <a16:creationId xmlns:a16="http://schemas.microsoft.com/office/drawing/2014/main" id="{75FB9758-1551-B601-A844-9916C1FC6546}"/>
              </a:ext>
            </a:extLst>
          </p:cNvPr>
          <p:cNvSpPr txBox="1"/>
          <p:nvPr/>
        </p:nvSpPr>
        <p:spPr>
          <a:xfrm>
            <a:off x="824948" y="5623112"/>
            <a:ext cx="5488400" cy="923330"/>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Distance to be maintained = 30units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Platoon distance = 10 units (Slow down to move 20 units farther)</a:t>
            </a:r>
          </a:p>
        </p:txBody>
      </p:sp>
      <p:sp>
        <p:nvSpPr>
          <p:cNvPr id="4" name="TextBox 3">
            <a:extLst>
              <a:ext uri="{FF2B5EF4-FFF2-40B4-BE49-F238E27FC236}">
                <a16:creationId xmlns:a16="http://schemas.microsoft.com/office/drawing/2014/main" id="{E5F065D3-5886-7915-1283-74A5F64BE858}"/>
              </a:ext>
            </a:extLst>
          </p:cNvPr>
          <p:cNvSpPr txBox="1"/>
          <p:nvPr/>
        </p:nvSpPr>
        <p:spPr>
          <a:xfrm>
            <a:off x="6313348" y="5515160"/>
            <a:ext cx="4540849" cy="1200329"/>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Distance to be maintained = 30units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Platoon distance = 30 units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Object detected in = 10 units (Slow down to move 20units farther to make space for it</a:t>
            </a:r>
          </a:p>
        </p:txBody>
      </p:sp>
    </p:spTree>
    <p:extLst>
      <p:ext uri="{BB962C8B-B14F-4D97-AF65-F5344CB8AC3E}">
        <p14:creationId xmlns:p14="http://schemas.microsoft.com/office/powerpoint/2010/main" val="182561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0DF34-3DF3-6738-8D88-98D06A8E7188}"/>
              </a:ext>
            </a:extLst>
          </p:cNvPr>
          <p:cNvSpPr>
            <a:spLocks noGrp="1"/>
          </p:cNvSpPr>
          <p:nvPr>
            <p:ph type="title"/>
          </p:nvPr>
        </p:nvSpPr>
        <p:spPr/>
        <p:txBody>
          <a:bodyPr/>
          <a:lstStyle/>
          <a:p>
            <a:r>
              <a:rPr lang="en-IN" dirty="0"/>
              <a:t>Results and Discussions</a:t>
            </a:r>
          </a:p>
        </p:txBody>
      </p:sp>
      <p:sp>
        <p:nvSpPr>
          <p:cNvPr id="5" name="TextBox 4">
            <a:extLst>
              <a:ext uri="{FF2B5EF4-FFF2-40B4-BE49-F238E27FC236}">
                <a16:creationId xmlns:a16="http://schemas.microsoft.com/office/drawing/2014/main" id="{D9BF6895-E851-086D-8ABD-FEDA3CE067E1}"/>
              </a:ext>
            </a:extLst>
          </p:cNvPr>
          <p:cNvSpPr txBox="1"/>
          <p:nvPr/>
        </p:nvSpPr>
        <p:spPr>
          <a:xfrm>
            <a:off x="859686" y="5201592"/>
            <a:ext cx="5122258" cy="369332"/>
          </a:xfrm>
          <a:prstGeom prst="rect">
            <a:avLst/>
          </a:prstGeom>
          <a:noFill/>
        </p:spPr>
        <p:txBody>
          <a:bodyPr wrap="square" rtlCol="0">
            <a:spAutoFit/>
          </a:bodyPr>
          <a:lstStyle/>
          <a:p>
            <a:r>
              <a:rPr lang="en-US" sz="1800" b="1" dirty="0">
                <a:effectLst/>
                <a:latin typeface="Times New Roman" panose="02020603050405020304" pitchFamily="18" charset="0"/>
                <a:ea typeface="Times New Roman" panose="02020603050405020304" pitchFamily="18" charset="0"/>
              </a:rPr>
              <a:t>Signal Strength less than </a:t>
            </a:r>
            <a:r>
              <a:rPr lang="en-US" b="1" dirty="0">
                <a:latin typeface="Times New Roman" panose="02020603050405020304" pitchFamily="18" charset="0"/>
                <a:ea typeface="Times New Roman" panose="02020603050405020304" pitchFamily="18" charset="0"/>
              </a:rPr>
              <a:t>Leader expectation </a:t>
            </a:r>
            <a:r>
              <a:rPr lang="en-US" sz="1800" b="1" dirty="0">
                <a:effectLst/>
                <a:latin typeface="Times New Roman" panose="02020603050405020304" pitchFamily="18" charset="0"/>
                <a:ea typeface="Times New Roman" panose="02020603050405020304" pitchFamily="18" charset="0"/>
              </a:rPr>
              <a:t>Std.</a:t>
            </a:r>
            <a:endParaRPr lang="en-IN" sz="2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E1360CF-864B-37DD-3899-22F5481F92FB}"/>
              </a:ext>
            </a:extLst>
          </p:cNvPr>
          <p:cNvSpPr txBox="1"/>
          <p:nvPr/>
        </p:nvSpPr>
        <p:spPr>
          <a:xfrm>
            <a:off x="6667287" y="5201592"/>
            <a:ext cx="4718271" cy="369332"/>
          </a:xfrm>
          <a:prstGeom prst="rect">
            <a:avLst/>
          </a:prstGeom>
          <a:noFill/>
        </p:spPr>
        <p:txBody>
          <a:bodyPr wrap="square" rtlCol="0">
            <a:spAutoFit/>
          </a:bodyPr>
          <a:lstStyle/>
          <a:p>
            <a:r>
              <a:rPr lang="en-US" sz="1800" b="1" dirty="0">
                <a:effectLst/>
                <a:latin typeface="Times New Roman" panose="02020603050405020304" pitchFamily="18" charset="0"/>
                <a:ea typeface="Times New Roman" panose="02020603050405020304" pitchFamily="18" charset="0"/>
              </a:rPr>
              <a:t>Platoon parked itself and updated the location</a:t>
            </a:r>
            <a:endParaRPr lang="en-IN" sz="2400" dirty="0">
              <a:latin typeface="Times New Roman" panose="02020603050405020304" pitchFamily="18" charset="0"/>
              <a:cs typeface="Times New Roman" panose="02020603050405020304" pitchFamily="18" charset="0"/>
            </a:endParaRPr>
          </a:p>
        </p:txBody>
      </p:sp>
      <p:sp>
        <p:nvSpPr>
          <p:cNvPr id="11" name="Slide Number Placeholder 10">
            <a:extLst>
              <a:ext uri="{FF2B5EF4-FFF2-40B4-BE49-F238E27FC236}">
                <a16:creationId xmlns:a16="http://schemas.microsoft.com/office/drawing/2014/main" id="{00FDB52E-D9CD-F123-58F9-43A9590D8483}"/>
              </a:ext>
            </a:extLst>
          </p:cNvPr>
          <p:cNvSpPr>
            <a:spLocks noGrp="1"/>
          </p:cNvSpPr>
          <p:nvPr>
            <p:ph type="sldNum" sz="quarter" idx="12"/>
          </p:nvPr>
        </p:nvSpPr>
        <p:spPr/>
        <p:txBody>
          <a:bodyPr/>
          <a:lstStyle/>
          <a:p>
            <a:fld id="{93AAF8E4-903D-4CD5-AA26-ACDE506C4F51}" type="slidenum">
              <a:rPr lang="en-IN" smtClean="0"/>
              <a:t>21</a:t>
            </a:fld>
            <a:endParaRPr lang="en-IN" dirty="0"/>
          </a:p>
        </p:txBody>
      </p:sp>
      <p:pic>
        <p:nvPicPr>
          <p:cNvPr id="3" name="image16.png">
            <a:extLst>
              <a:ext uri="{FF2B5EF4-FFF2-40B4-BE49-F238E27FC236}">
                <a16:creationId xmlns:a16="http://schemas.microsoft.com/office/drawing/2014/main" id="{7D9BA625-F51A-9CE8-E85D-5ADBF3FBC604}"/>
              </a:ext>
            </a:extLst>
          </p:cNvPr>
          <p:cNvPicPr/>
          <p:nvPr/>
        </p:nvPicPr>
        <p:blipFill>
          <a:blip r:embed="rId3"/>
          <a:srcRect/>
          <a:stretch>
            <a:fillRect/>
          </a:stretch>
        </p:blipFill>
        <p:spPr>
          <a:xfrm>
            <a:off x="675500" y="2033178"/>
            <a:ext cx="5490631" cy="3058706"/>
          </a:xfrm>
          <a:prstGeom prst="rect">
            <a:avLst/>
          </a:prstGeom>
          <a:ln/>
        </p:spPr>
      </p:pic>
      <p:pic>
        <p:nvPicPr>
          <p:cNvPr id="4" name="image3.png">
            <a:extLst>
              <a:ext uri="{FF2B5EF4-FFF2-40B4-BE49-F238E27FC236}">
                <a16:creationId xmlns:a16="http://schemas.microsoft.com/office/drawing/2014/main" id="{42B43BDD-D208-9649-EF8D-CECAD904519A}"/>
              </a:ext>
            </a:extLst>
          </p:cNvPr>
          <p:cNvPicPr/>
          <p:nvPr/>
        </p:nvPicPr>
        <p:blipFill>
          <a:blip r:embed="rId4"/>
          <a:srcRect/>
          <a:stretch>
            <a:fillRect/>
          </a:stretch>
        </p:blipFill>
        <p:spPr>
          <a:xfrm>
            <a:off x="6409024" y="2043058"/>
            <a:ext cx="5234799" cy="3048826"/>
          </a:xfrm>
          <a:prstGeom prst="rect">
            <a:avLst/>
          </a:prstGeom>
          <a:ln/>
        </p:spPr>
      </p:pic>
      <p:sp>
        <p:nvSpPr>
          <p:cNvPr id="7" name="TextBox 6">
            <a:extLst>
              <a:ext uri="{FF2B5EF4-FFF2-40B4-BE49-F238E27FC236}">
                <a16:creationId xmlns:a16="http://schemas.microsoft.com/office/drawing/2014/main" id="{AD670070-A99E-8E85-C958-C0D0FD26F329}"/>
              </a:ext>
            </a:extLst>
          </p:cNvPr>
          <p:cNvSpPr txBox="1"/>
          <p:nvPr/>
        </p:nvSpPr>
        <p:spPr>
          <a:xfrm>
            <a:off x="824948" y="5764696"/>
            <a:ext cx="4929809" cy="646331"/>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Signal strength to be maintained = 50units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Platoon’s signal strength = 30 units</a:t>
            </a:r>
          </a:p>
        </p:txBody>
      </p:sp>
      <p:sp>
        <p:nvSpPr>
          <p:cNvPr id="10" name="TextBox 9">
            <a:extLst>
              <a:ext uri="{FF2B5EF4-FFF2-40B4-BE49-F238E27FC236}">
                <a16:creationId xmlns:a16="http://schemas.microsoft.com/office/drawing/2014/main" id="{46DB79B3-E575-393E-417C-D1EE9D8D2847}"/>
              </a:ext>
            </a:extLst>
          </p:cNvPr>
          <p:cNvSpPr txBox="1"/>
          <p:nvPr/>
        </p:nvSpPr>
        <p:spPr>
          <a:xfrm>
            <a:off x="6096000" y="5755590"/>
            <a:ext cx="4929809" cy="646331"/>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Then platoon parks itself in the parking spot and sends the location details to server</a:t>
            </a:r>
          </a:p>
        </p:txBody>
      </p:sp>
    </p:spTree>
    <p:extLst>
      <p:ext uri="{BB962C8B-B14F-4D97-AF65-F5344CB8AC3E}">
        <p14:creationId xmlns:p14="http://schemas.microsoft.com/office/powerpoint/2010/main" val="69050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88058-5A8F-AC8D-6BF8-F5866FC13376}"/>
              </a:ext>
            </a:extLst>
          </p:cNvPr>
          <p:cNvSpPr>
            <a:spLocks noGrp="1"/>
          </p:cNvSpPr>
          <p:nvPr>
            <p:ph type="title"/>
          </p:nvPr>
        </p:nvSpPr>
        <p:spPr/>
        <p:txBody>
          <a:bodyPr/>
          <a:lstStyle/>
          <a:p>
            <a:r>
              <a:rPr lang="en-IN" dirty="0"/>
              <a:t>Conclusion and Summary</a:t>
            </a:r>
          </a:p>
        </p:txBody>
      </p:sp>
      <p:sp>
        <p:nvSpPr>
          <p:cNvPr id="3" name="Content Placeholder 2">
            <a:extLst>
              <a:ext uri="{FF2B5EF4-FFF2-40B4-BE49-F238E27FC236}">
                <a16:creationId xmlns:a16="http://schemas.microsoft.com/office/drawing/2014/main" id="{88CA6DD5-09C9-7539-16D7-FA5ED870D63B}"/>
              </a:ext>
            </a:extLst>
          </p:cNvPr>
          <p:cNvSpPr>
            <a:spLocks noGrp="1"/>
          </p:cNvSpPr>
          <p:nvPr>
            <p:ph idx="1"/>
          </p:nvPr>
        </p:nvSpPr>
        <p:spPr>
          <a:xfrm>
            <a:off x="676657" y="2011679"/>
            <a:ext cx="10604256" cy="4478573"/>
          </a:xfrm>
        </p:spPr>
        <p:txBody>
          <a:bodyPr vert="horz" lIns="91440" tIns="45720" rIns="91440" bIns="45720" rtlCol="0" anchor="t">
            <a:normAutofit fontScale="92500" lnSpcReduction="10000"/>
          </a:bodyPr>
          <a:lstStyle/>
          <a:p>
            <a:pPr>
              <a:lnSpc>
                <a:spcPct val="110000"/>
              </a:lnSpc>
            </a:pPr>
            <a:r>
              <a:rPr lang="en-US" dirty="0">
                <a:effectLst/>
                <a:latin typeface="Times New Roman" panose="02020603050405020304" pitchFamily="18" charset="0"/>
                <a:ea typeface="Times New Roman" panose="02020603050405020304" pitchFamily="18" charset="0"/>
              </a:rPr>
              <a:t>The proposed system is successful in establishing the socket connections between one server socket and multiple client sockets using TCP protocol. The server socket a.k.a. Leader vehicle was able to monitor the following Platoons. The GPU programming was successfully implemented to monitor the speed of the platoons using OpenCL programming. </a:t>
            </a:r>
          </a:p>
          <a:p>
            <a:pPr>
              <a:lnSpc>
                <a:spcPct val="110000"/>
              </a:lnSpc>
            </a:pPr>
            <a:endParaRPr lang="en-IN" dirty="0"/>
          </a:p>
          <a:p>
            <a:pPr>
              <a:buFont typeface="Arial" panose="020B0604020202020204" pitchFamily="34" charset="0"/>
              <a:buChar char="•"/>
            </a:pPr>
            <a:r>
              <a:rPr lang="en-IN" dirty="0"/>
              <a:t> What is Platooning</a:t>
            </a:r>
          </a:p>
          <a:p>
            <a:pPr>
              <a:buFont typeface="Arial" panose="020B0604020202020204" pitchFamily="34" charset="0"/>
              <a:buChar char="•"/>
            </a:pPr>
            <a:r>
              <a:rPr lang="en-IN" dirty="0"/>
              <a:t> Network Architecture and models</a:t>
            </a:r>
          </a:p>
          <a:p>
            <a:pPr>
              <a:buFont typeface="Arial" panose="020B0604020202020204" pitchFamily="34" charset="0"/>
              <a:buChar char="•"/>
            </a:pPr>
            <a:r>
              <a:rPr lang="en-IN" dirty="0"/>
              <a:t> Socket Programming</a:t>
            </a:r>
          </a:p>
          <a:p>
            <a:pPr>
              <a:buFont typeface="Arial" panose="020B0604020202020204" pitchFamily="34" charset="0"/>
              <a:buChar char="•"/>
            </a:pPr>
            <a:r>
              <a:rPr lang="en-IN" dirty="0"/>
              <a:t> GPU and JAVA implementation</a:t>
            </a:r>
          </a:p>
          <a:p>
            <a:pPr>
              <a:buFont typeface="Arial" panose="020B0604020202020204" pitchFamily="34" charset="0"/>
              <a:buChar char="•"/>
            </a:pPr>
            <a:r>
              <a:rPr lang="en-IN" dirty="0"/>
              <a:t> Working Scenarios</a:t>
            </a:r>
          </a:p>
          <a:p>
            <a:endParaRPr lang="en-IN" dirty="0"/>
          </a:p>
          <a:p>
            <a:pPr marL="0" indent="0">
              <a:buNone/>
            </a:pPr>
            <a:endParaRPr lang="en-IN" dirty="0"/>
          </a:p>
          <a:p>
            <a:pPr marL="0" indent="0">
              <a:buNone/>
            </a:pPr>
            <a:endParaRPr lang="en-IN" dirty="0"/>
          </a:p>
          <a:p>
            <a:endParaRPr lang="en-IN" dirty="0"/>
          </a:p>
        </p:txBody>
      </p:sp>
      <p:sp>
        <p:nvSpPr>
          <p:cNvPr id="6" name="Slide Number Placeholder 5">
            <a:extLst>
              <a:ext uri="{FF2B5EF4-FFF2-40B4-BE49-F238E27FC236}">
                <a16:creationId xmlns:a16="http://schemas.microsoft.com/office/drawing/2014/main" id="{99791594-CD83-B694-B5B4-F326584607E1}"/>
              </a:ext>
            </a:extLst>
          </p:cNvPr>
          <p:cNvSpPr>
            <a:spLocks noGrp="1"/>
          </p:cNvSpPr>
          <p:nvPr>
            <p:ph type="sldNum" sz="quarter" idx="12"/>
          </p:nvPr>
        </p:nvSpPr>
        <p:spPr/>
        <p:txBody>
          <a:bodyPr/>
          <a:lstStyle/>
          <a:p>
            <a:fld id="{93AAF8E4-903D-4CD5-AA26-ACDE506C4F51}" type="slidenum">
              <a:rPr lang="en-IN" smtClean="0"/>
              <a:t>22</a:t>
            </a:fld>
            <a:endParaRPr lang="en-IN"/>
          </a:p>
        </p:txBody>
      </p:sp>
    </p:spTree>
    <p:extLst>
      <p:ext uri="{BB962C8B-B14F-4D97-AF65-F5344CB8AC3E}">
        <p14:creationId xmlns:p14="http://schemas.microsoft.com/office/powerpoint/2010/main" val="23790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33E186-7F64-B99F-4B19-969FA7AC7F8E}"/>
              </a:ext>
            </a:extLst>
          </p:cNvPr>
          <p:cNvSpPr>
            <a:spLocks noGrp="1"/>
          </p:cNvSpPr>
          <p:nvPr>
            <p:ph type="sldNum" sz="quarter" idx="12"/>
          </p:nvPr>
        </p:nvSpPr>
        <p:spPr/>
        <p:txBody>
          <a:bodyPr/>
          <a:lstStyle/>
          <a:p>
            <a:fld id="{93AAF8E4-903D-4CD5-AA26-ACDE506C4F51}" type="slidenum">
              <a:rPr lang="en-IN" smtClean="0"/>
              <a:t>23</a:t>
            </a:fld>
            <a:endParaRPr lang="en-IN"/>
          </a:p>
        </p:txBody>
      </p:sp>
      <p:pic>
        <p:nvPicPr>
          <p:cNvPr id="15" name="Content Placeholder 7" descr="Truck with solid fill">
            <a:extLst>
              <a:ext uri="{FF2B5EF4-FFF2-40B4-BE49-F238E27FC236}">
                <a16:creationId xmlns:a16="http://schemas.microsoft.com/office/drawing/2014/main" id="{3D8F2A5E-22A1-7042-7B20-B1789BD6C9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6920" y="3069166"/>
            <a:ext cx="1215349" cy="1215349"/>
          </a:xfrm>
          <a:prstGeom prst="rect">
            <a:avLst/>
          </a:prstGeom>
        </p:spPr>
      </p:pic>
      <p:pic>
        <p:nvPicPr>
          <p:cNvPr id="16" name="Content Placeholder 7" descr="Truck with solid fill">
            <a:extLst>
              <a:ext uri="{FF2B5EF4-FFF2-40B4-BE49-F238E27FC236}">
                <a16:creationId xmlns:a16="http://schemas.microsoft.com/office/drawing/2014/main" id="{6A1BBC33-92C3-E518-FF4C-65EC83878D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12376" y="3069166"/>
            <a:ext cx="1215349" cy="1215349"/>
          </a:xfrm>
          <a:prstGeom prst="rect">
            <a:avLst/>
          </a:prstGeom>
        </p:spPr>
      </p:pic>
      <p:pic>
        <p:nvPicPr>
          <p:cNvPr id="17" name="Content Placeholder 7" descr="Truck with solid fill">
            <a:extLst>
              <a:ext uri="{FF2B5EF4-FFF2-40B4-BE49-F238E27FC236}">
                <a16:creationId xmlns:a16="http://schemas.microsoft.com/office/drawing/2014/main" id="{D721A9B7-B805-E336-606F-D836D3419F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07832" y="3069166"/>
            <a:ext cx="1215349" cy="1215349"/>
          </a:xfrm>
          <a:prstGeom prst="rect">
            <a:avLst/>
          </a:prstGeom>
        </p:spPr>
      </p:pic>
      <p:grpSp>
        <p:nvGrpSpPr>
          <p:cNvPr id="18" name="Group 17">
            <a:extLst>
              <a:ext uri="{FF2B5EF4-FFF2-40B4-BE49-F238E27FC236}">
                <a16:creationId xmlns:a16="http://schemas.microsoft.com/office/drawing/2014/main" id="{8F5A81CF-91CC-6CB2-A65E-C7695EC573D5}"/>
              </a:ext>
            </a:extLst>
          </p:cNvPr>
          <p:cNvGrpSpPr/>
          <p:nvPr/>
        </p:nvGrpSpPr>
        <p:grpSpPr>
          <a:xfrm>
            <a:off x="6821464" y="2719614"/>
            <a:ext cx="1818472" cy="1818472"/>
            <a:chOff x="7014464" y="2990930"/>
            <a:chExt cx="1818472" cy="1818472"/>
          </a:xfrm>
        </p:grpSpPr>
        <p:pic>
          <p:nvPicPr>
            <p:cNvPr id="19" name="Graphic 18" descr="Truck outline">
              <a:extLst>
                <a:ext uri="{FF2B5EF4-FFF2-40B4-BE49-F238E27FC236}">
                  <a16:creationId xmlns:a16="http://schemas.microsoft.com/office/drawing/2014/main" id="{74D39DB3-9E60-30BB-21A9-5DDCCD8E27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14464" y="2990930"/>
              <a:ext cx="1818472" cy="1818472"/>
            </a:xfrm>
            <a:prstGeom prst="rect">
              <a:avLst/>
            </a:prstGeom>
          </p:spPr>
        </p:pic>
        <p:pic>
          <p:nvPicPr>
            <p:cNvPr id="22" name="Graphic 21" descr="Male profile outline">
              <a:extLst>
                <a:ext uri="{FF2B5EF4-FFF2-40B4-BE49-F238E27FC236}">
                  <a16:creationId xmlns:a16="http://schemas.microsoft.com/office/drawing/2014/main" id="{004154F0-D360-CEB0-CA71-CEAE85DA1E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68613" y="3525439"/>
              <a:ext cx="511384" cy="511384"/>
            </a:xfrm>
            <a:prstGeom prst="rect">
              <a:avLst/>
            </a:prstGeom>
          </p:spPr>
        </p:pic>
      </p:grpSp>
      <p:sp>
        <p:nvSpPr>
          <p:cNvPr id="23" name="Title 1">
            <a:extLst>
              <a:ext uri="{FF2B5EF4-FFF2-40B4-BE49-F238E27FC236}">
                <a16:creationId xmlns:a16="http://schemas.microsoft.com/office/drawing/2014/main" id="{9382198E-93F3-5055-D6FB-A12D3414BF54}"/>
              </a:ext>
            </a:extLst>
          </p:cNvPr>
          <p:cNvSpPr>
            <a:spLocks noGrp="1"/>
          </p:cNvSpPr>
          <p:nvPr>
            <p:ph type="title"/>
          </p:nvPr>
        </p:nvSpPr>
        <p:spPr>
          <a:xfrm>
            <a:off x="2489337" y="1770802"/>
            <a:ext cx="6535393" cy="1215349"/>
          </a:xfrm>
        </p:spPr>
        <p:txBody>
          <a:bodyPr>
            <a:normAutofit fontScale="90000"/>
          </a:bodyPr>
          <a:lstStyle/>
          <a:p>
            <a:r>
              <a:rPr lang="en-IN" sz="9600" dirty="0"/>
              <a:t>Thank You</a:t>
            </a:r>
          </a:p>
        </p:txBody>
      </p:sp>
    </p:spTree>
    <p:extLst>
      <p:ext uri="{BB962C8B-B14F-4D97-AF65-F5344CB8AC3E}">
        <p14:creationId xmlns:p14="http://schemas.microsoft.com/office/powerpoint/2010/main" val="4040135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1000"/>
                                        <p:tgtEl>
                                          <p:spTgt spid="18"/>
                                        </p:tgtEl>
                                        <p:attrNameLst>
                                          <p:attrName>ppt_x</p:attrName>
                                        </p:attrNameLst>
                                      </p:cBhvr>
                                      <p:tavLst>
                                        <p:tav tm="0">
                                          <p:val>
                                            <p:strVal val="ppt_x"/>
                                          </p:val>
                                        </p:tav>
                                        <p:tav tm="100000">
                                          <p:val>
                                            <p:strVal val="1+ppt_w/2"/>
                                          </p:val>
                                        </p:tav>
                                      </p:tavLst>
                                    </p:anim>
                                    <p:anim calcmode="lin" valueType="num">
                                      <p:cBhvr additive="base">
                                        <p:cTn id="7" dur="1000"/>
                                        <p:tgtEl>
                                          <p:spTgt spid="18"/>
                                        </p:tgtEl>
                                        <p:attrNameLst>
                                          <p:attrName>ppt_y</p:attrName>
                                        </p:attrNameLst>
                                      </p:cBhvr>
                                      <p:tavLst>
                                        <p:tav tm="0">
                                          <p:val>
                                            <p:strVal val="ppt_y"/>
                                          </p:val>
                                        </p:tav>
                                        <p:tav tm="100000">
                                          <p:val>
                                            <p:strVal val="ppt_y"/>
                                          </p:val>
                                        </p:tav>
                                      </p:tavLst>
                                    </p:anim>
                                    <p:set>
                                      <p:cBhvr>
                                        <p:cTn id="8" dur="1" fill="hold">
                                          <p:stCondLst>
                                            <p:cond delay="999"/>
                                          </p:stCondLst>
                                        </p:cTn>
                                        <p:tgtEl>
                                          <p:spTgt spid="1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1000"/>
                                        <p:tgtEl>
                                          <p:spTgt spid="15"/>
                                        </p:tgtEl>
                                        <p:attrNameLst>
                                          <p:attrName>ppt_x</p:attrName>
                                        </p:attrNameLst>
                                      </p:cBhvr>
                                      <p:tavLst>
                                        <p:tav tm="0">
                                          <p:val>
                                            <p:strVal val="ppt_x"/>
                                          </p:val>
                                        </p:tav>
                                        <p:tav tm="100000">
                                          <p:val>
                                            <p:strVal val="1+ppt_w/2"/>
                                          </p:val>
                                        </p:tav>
                                      </p:tavLst>
                                    </p:anim>
                                    <p:anim calcmode="lin" valueType="num">
                                      <p:cBhvr additive="base">
                                        <p:cTn id="13" dur="1000"/>
                                        <p:tgtEl>
                                          <p:spTgt spid="15"/>
                                        </p:tgtEl>
                                        <p:attrNameLst>
                                          <p:attrName>ppt_y</p:attrName>
                                        </p:attrNameLst>
                                      </p:cBhvr>
                                      <p:tavLst>
                                        <p:tav tm="0">
                                          <p:val>
                                            <p:strVal val="ppt_y"/>
                                          </p:val>
                                        </p:tav>
                                        <p:tav tm="100000">
                                          <p:val>
                                            <p:strVal val="ppt_y"/>
                                          </p:val>
                                        </p:tav>
                                      </p:tavLst>
                                    </p:anim>
                                    <p:set>
                                      <p:cBhvr>
                                        <p:cTn id="14" dur="1" fill="hold">
                                          <p:stCondLst>
                                            <p:cond delay="999"/>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2" fill="hold" nodeType="clickEffect">
                                  <p:stCondLst>
                                    <p:cond delay="0"/>
                                  </p:stCondLst>
                                  <p:childTnLst>
                                    <p:anim calcmode="lin" valueType="num">
                                      <p:cBhvr additive="base">
                                        <p:cTn id="18" dur="1000"/>
                                        <p:tgtEl>
                                          <p:spTgt spid="16"/>
                                        </p:tgtEl>
                                        <p:attrNameLst>
                                          <p:attrName>ppt_x</p:attrName>
                                        </p:attrNameLst>
                                      </p:cBhvr>
                                      <p:tavLst>
                                        <p:tav tm="0">
                                          <p:val>
                                            <p:strVal val="ppt_x"/>
                                          </p:val>
                                        </p:tav>
                                        <p:tav tm="100000">
                                          <p:val>
                                            <p:strVal val="1+ppt_w/2"/>
                                          </p:val>
                                        </p:tav>
                                      </p:tavLst>
                                    </p:anim>
                                    <p:anim calcmode="lin" valueType="num">
                                      <p:cBhvr additive="base">
                                        <p:cTn id="19" dur="1000"/>
                                        <p:tgtEl>
                                          <p:spTgt spid="16"/>
                                        </p:tgtEl>
                                        <p:attrNameLst>
                                          <p:attrName>ppt_y</p:attrName>
                                        </p:attrNameLst>
                                      </p:cBhvr>
                                      <p:tavLst>
                                        <p:tav tm="0">
                                          <p:val>
                                            <p:strVal val="ppt_y"/>
                                          </p:val>
                                        </p:tav>
                                        <p:tav tm="100000">
                                          <p:val>
                                            <p:strVal val="ppt_y"/>
                                          </p:val>
                                        </p:tav>
                                      </p:tavLst>
                                    </p:anim>
                                    <p:set>
                                      <p:cBhvr>
                                        <p:cTn id="20" dur="1" fill="hold">
                                          <p:stCondLst>
                                            <p:cond delay="999"/>
                                          </p:stCondLst>
                                        </p:cTn>
                                        <p:tgtEl>
                                          <p:spTgt spid="1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2" fill="hold" nodeType="clickEffect">
                                  <p:stCondLst>
                                    <p:cond delay="0"/>
                                  </p:stCondLst>
                                  <p:childTnLst>
                                    <p:anim calcmode="lin" valueType="num">
                                      <p:cBhvr additive="base">
                                        <p:cTn id="24" dur="1000"/>
                                        <p:tgtEl>
                                          <p:spTgt spid="17"/>
                                        </p:tgtEl>
                                        <p:attrNameLst>
                                          <p:attrName>ppt_x</p:attrName>
                                        </p:attrNameLst>
                                      </p:cBhvr>
                                      <p:tavLst>
                                        <p:tav tm="0">
                                          <p:val>
                                            <p:strVal val="ppt_x"/>
                                          </p:val>
                                        </p:tav>
                                        <p:tav tm="100000">
                                          <p:val>
                                            <p:strVal val="1+ppt_w/2"/>
                                          </p:val>
                                        </p:tav>
                                      </p:tavLst>
                                    </p:anim>
                                    <p:anim calcmode="lin" valueType="num">
                                      <p:cBhvr additive="base">
                                        <p:cTn id="25" dur="1000"/>
                                        <p:tgtEl>
                                          <p:spTgt spid="17"/>
                                        </p:tgtEl>
                                        <p:attrNameLst>
                                          <p:attrName>ppt_y</p:attrName>
                                        </p:attrNameLst>
                                      </p:cBhvr>
                                      <p:tavLst>
                                        <p:tav tm="0">
                                          <p:val>
                                            <p:strVal val="ppt_y"/>
                                          </p:val>
                                        </p:tav>
                                        <p:tav tm="100000">
                                          <p:val>
                                            <p:strVal val="ppt_y"/>
                                          </p:val>
                                        </p:tav>
                                      </p:tavLst>
                                    </p:anim>
                                    <p:set>
                                      <p:cBhvr>
                                        <p:cTn id="26" dur="1" fill="hold">
                                          <p:stCondLst>
                                            <p:cond delay="999"/>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9C9BD-E771-EE61-9D55-463E7158AE34}"/>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CLIENT – SERVER ARCH.</a:t>
            </a:r>
          </a:p>
        </p:txBody>
      </p:sp>
      <p:pic>
        <p:nvPicPr>
          <p:cNvPr id="9" name="Picture 9" descr="Diagram&#10;&#10;Description automatically generated">
            <a:extLst>
              <a:ext uri="{FF2B5EF4-FFF2-40B4-BE49-F238E27FC236}">
                <a16:creationId xmlns:a16="http://schemas.microsoft.com/office/drawing/2014/main" id="{9848BCD3-D032-45DD-00D3-929773301647}"/>
              </a:ext>
            </a:extLst>
          </p:cNvPr>
          <p:cNvPicPr>
            <a:picLocks noGrp="1" noChangeAspect="1"/>
          </p:cNvPicPr>
          <p:nvPr>
            <p:ph sz="half" idx="2"/>
          </p:nvPr>
        </p:nvPicPr>
        <p:blipFill>
          <a:blip r:embed="rId3"/>
          <a:stretch>
            <a:fillRect/>
          </a:stretch>
        </p:blipFill>
        <p:spPr>
          <a:xfrm>
            <a:off x="657224" y="1791679"/>
            <a:ext cx="4663439" cy="3274641"/>
          </a:xfrm>
        </p:spPr>
      </p:pic>
      <p:pic>
        <p:nvPicPr>
          <p:cNvPr id="5" name="Picture 5">
            <a:extLst>
              <a:ext uri="{FF2B5EF4-FFF2-40B4-BE49-F238E27FC236}">
                <a16:creationId xmlns:a16="http://schemas.microsoft.com/office/drawing/2014/main" id="{8FB21F06-D52F-B143-E38C-326CBB124CFE}"/>
              </a:ext>
            </a:extLst>
          </p:cNvPr>
          <p:cNvPicPr>
            <a:picLocks noGrp="1" noChangeAspect="1"/>
          </p:cNvPicPr>
          <p:nvPr>
            <p:ph sz="quarter" idx="4"/>
          </p:nvPr>
        </p:nvPicPr>
        <p:blipFill>
          <a:blip r:embed="rId4"/>
          <a:stretch>
            <a:fillRect/>
          </a:stretch>
        </p:blipFill>
        <p:spPr>
          <a:xfrm>
            <a:off x="5888691" y="2841061"/>
            <a:ext cx="4973279" cy="1175876"/>
          </a:xfrm>
        </p:spPr>
      </p:pic>
      <p:sp>
        <p:nvSpPr>
          <p:cNvPr id="7" name="Slide Number Placeholder 6">
            <a:extLst>
              <a:ext uri="{FF2B5EF4-FFF2-40B4-BE49-F238E27FC236}">
                <a16:creationId xmlns:a16="http://schemas.microsoft.com/office/drawing/2014/main" id="{4807CEB3-9160-B3D5-1651-FFF32667B57D}"/>
              </a:ext>
            </a:extLst>
          </p:cNvPr>
          <p:cNvSpPr>
            <a:spLocks noGrp="1"/>
          </p:cNvSpPr>
          <p:nvPr>
            <p:ph type="sldNum" sz="quarter" idx="12"/>
          </p:nvPr>
        </p:nvSpPr>
        <p:spPr/>
        <p:txBody>
          <a:bodyPr/>
          <a:lstStyle/>
          <a:p>
            <a:fld id="{93AAF8E4-903D-4CD5-AA26-ACDE506C4F51}" type="slidenum">
              <a:rPr lang="en-IN" smtClean="0"/>
              <a:t>3</a:t>
            </a:fld>
            <a:endParaRPr lang="en-IN"/>
          </a:p>
        </p:txBody>
      </p:sp>
      <p:sp>
        <p:nvSpPr>
          <p:cNvPr id="3" name="TextBox 2">
            <a:extLst>
              <a:ext uri="{FF2B5EF4-FFF2-40B4-BE49-F238E27FC236}">
                <a16:creationId xmlns:a16="http://schemas.microsoft.com/office/drawing/2014/main" id="{CAB96D72-0EAD-2D9C-C0A5-67B34D6C06EA}"/>
              </a:ext>
            </a:extLst>
          </p:cNvPr>
          <p:cNvSpPr txBox="1"/>
          <p:nvPr/>
        </p:nvSpPr>
        <p:spPr>
          <a:xfrm>
            <a:off x="7137972" y="5347761"/>
            <a:ext cx="3352200" cy="461665"/>
          </a:xfrm>
          <a:prstGeom prst="rect">
            <a:avLst/>
          </a:prstGeom>
          <a:noFill/>
        </p:spPr>
        <p:txBody>
          <a:bodyPr wrap="none" rtlCol="0">
            <a:spAutoFit/>
          </a:bodyPr>
          <a:lstStyle/>
          <a:p>
            <a:r>
              <a:rPr lang="en-DE" sz="2400" dirty="0">
                <a:latin typeface="Times New Roman" panose="02020603050405020304" pitchFamily="18" charset="0"/>
                <a:cs typeface="Times New Roman" panose="02020603050405020304" pitchFamily="18" charset="0"/>
              </a:rPr>
              <a:t>Thin Client Server Model</a:t>
            </a:r>
          </a:p>
        </p:txBody>
      </p:sp>
      <p:sp>
        <p:nvSpPr>
          <p:cNvPr id="4" name="TextBox 3">
            <a:extLst>
              <a:ext uri="{FF2B5EF4-FFF2-40B4-BE49-F238E27FC236}">
                <a16:creationId xmlns:a16="http://schemas.microsoft.com/office/drawing/2014/main" id="{0CFFDC79-7E34-C6CB-A436-93E0D94EFB51}"/>
              </a:ext>
            </a:extLst>
          </p:cNvPr>
          <p:cNvSpPr txBox="1"/>
          <p:nvPr/>
        </p:nvSpPr>
        <p:spPr>
          <a:xfrm>
            <a:off x="1528062" y="5347761"/>
            <a:ext cx="3863558" cy="461665"/>
          </a:xfrm>
          <a:prstGeom prst="rect">
            <a:avLst/>
          </a:prstGeom>
          <a:noFill/>
        </p:spPr>
        <p:txBody>
          <a:bodyPr wrap="none" rtlCol="0">
            <a:spAutoFit/>
          </a:bodyPr>
          <a:lstStyle/>
          <a:p>
            <a:r>
              <a:rPr lang="en-DE" sz="2400" dirty="0">
                <a:latin typeface="Times New Roman" panose="02020603050405020304" pitchFamily="18" charset="0"/>
                <a:cs typeface="Times New Roman" panose="02020603050405020304" pitchFamily="18" charset="0"/>
              </a:rPr>
              <a:t>Client Server model Structure</a:t>
            </a:r>
          </a:p>
        </p:txBody>
      </p:sp>
    </p:spTree>
    <p:extLst>
      <p:ext uri="{BB962C8B-B14F-4D97-AF65-F5344CB8AC3E}">
        <p14:creationId xmlns:p14="http://schemas.microsoft.com/office/powerpoint/2010/main" val="358288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22749-FCE6-F836-9653-EB71D89A0DD0}"/>
              </a:ext>
            </a:extLst>
          </p:cNvPr>
          <p:cNvSpPr>
            <a:spLocks noGrp="1"/>
          </p:cNvSpPr>
          <p:nvPr>
            <p:ph type="title"/>
          </p:nvPr>
        </p:nvSpPr>
        <p:spPr>
          <a:xfrm>
            <a:off x="667056" y="187360"/>
            <a:ext cx="10762943" cy="957649"/>
          </a:xfrm>
        </p:spPr>
        <p:txBody>
          <a:bodyPr>
            <a:normAutofit/>
          </a:bodyPr>
          <a:lstStyle/>
          <a:p>
            <a:r>
              <a:rPr lang="en-IN" b="1" dirty="0">
                <a:latin typeface="Times New Roman"/>
                <a:cs typeface="Times New Roman"/>
              </a:rPr>
              <a:t>State Diagram</a:t>
            </a:r>
            <a:endParaRPr lang="en-US" b="1" dirty="0">
              <a:cs typeface="Calibri Light"/>
            </a:endParaRPr>
          </a:p>
        </p:txBody>
      </p:sp>
      <p:sp>
        <p:nvSpPr>
          <p:cNvPr id="11" name="Text Placeholder 10">
            <a:extLst>
              <a:ext uri="{FF2B5EF4-FFF2-40B4-BE49-F238E27FC236}">
                <a16:creationId xmlns:a16="http://schemas.microsoft.com/office/drawing/2014/main" id="{F7F27033-AFE5-E1C4-819E-6A9FA8229DEA}"/>
              </a:ext>
            </a:extLst>
          </p:cNvPr>
          <p:cNvSpPr>
            <a:spLocks noGrp="1"/>
          </p:cNvSpPr>
          <p:nvPr>
            <p:ph type="body" idx="1"/>
          </p:nvPr>
        </p:nvSpPr>
        <p:spPr>
          <a:xfrm>
            <a:off x="666824" y="1012996"/>
            <a:ext cx="4663440" cy="723400"/>
          </a:xfrm>
        </p:spPr>
        <p:txBody>
          <a:bodyPr/>
          <a:lstStyle/>
          <a:p>
            <a:r>
              <a:rPr lang="en-US" dirty="0">
                <a:ea typeface="+mj-lt"/>
                <a:cs typeface="+mj-lt"/>
              </a:rPr>
              <a:t>Leader truck</a:t>
            </a:r>
            <a:endParaRPr lang="en-US" dirty="0"/>
          </a:p>
        </p:txBody>
      </p:sp>
      <p:pic>
        <p:nvPicPr>
          <p:cNvPr id="5" name="Picture 5" descr="Diagram&#10;&#10;Description automatically generated">
            <a:extLst>
              <a:ext uri="{FF2B5EF4-FFF2-40B4-BE49-F238E27FC236}">
                <a16:creationId xmlns:a16="http://schemas.microsoft.com/office/drawing/2014/main" id="{A117CD4C-9B33-760A-3349-043138F589D4}"/>
              </a:ext>
            </a:extLst>
          </p:cNvPr>
          <p:cNvPicPr>
            <a:picLocks noGrp="1" noChangeAspect="1"/>
          </p:cNvPicPr>
          <p:nvPr>
            <p:ph sz="half" idx="2"/>
          </p:nvPr>
        </p:nvPicPr>
        <p:blipFill>
          <a:blip r:embed="rId3"/>
          <a:stretch>
            <a:fillRect/>
          </a:stretch>
        </p:blipFill>
        <p:spPr>
          <a:xfrm>
            <a:off x="1039647" y="1543358"/>
            <a:ext cx="3317899" cy="5176683"/>
          </a:xfrm>
        </p:spPr>
      </p:pic>
      <p:sp>
        <p:nvSpPr>
          <p:cNvPr id="13" name="Text Placeholder 12">
            <a:extLst>
              <a:ext uri="{FF2B5EF4-FFF2-40B4-BE49-F238E27FC236}">
                <a16:creationId xmlns:a16="http://schemas.microsoft.com/office/drawing/2014/main" id="{3C5ECAA7-057B-3F7E-6EC6-190EDD1027B2}"/>
              </a:ext>
            </a:extLst>
          </p:cNvPr>
          <p:cNvSpPr>
            <a:spLocks noGrp="1"/>
          </p:cNvSpPr>
          <p:nvPr>
            <p:ph type="body" sz="quarter" idx="3"/>
          </p:nvPr>
        </p:nvSpPr>
        <p:spPr>
          <a:xfrm>
            <a:off x="5958447" y="1010964"/>
            <a:ext cx="4663440" cy="722376"/>
          </a:xfrm>
        </p:spPr>
        <p:txBody>
          <a:bodyPr/>
          <a:lstStyle/>
          <a:p>
            <a:r>
              <a:rPr lang="en-US" dirty="0">
                <a:ea typeface="+mj-lt"/>
                <a:cs typeface="+mj-lt"/>
              </a:rPr>
              <a:t>Platooned Trucks</a:t>
            </a:r>
            <a:endParaRPr lang="en-US" dirty="0"/>
          </a:p>
        </p:txBody>
      </p:sp>
      <p:pic>
        <p:nvPicPr>
          <p:cNvPr id="18" name="Picture 18" descr="Diagram&#10;&#10;Description automatically generated">
            <a:extLst>
              <a:ext uri="{FF2B5EF4-FFF2-40B4-BE49-F238E27FC236}">
                <a16:creationId xmlns:a16="http://schemas.microsoft.com/office/drawing/2014/main" id="{085B6565-01F5-18A6-095B-92CCEEE39606}"/>
              </a:ext>
            </a:extLst>
          </p:cNvPr>
          <p:cNvPicPr>
            <a:picLocks noGrp="1" noChangeAspect="1"/>
          </p:cNvPicPr>
          <p:nvPr>
            <p:ph sz="quarter" idx="4"/>
          </p:nvPr>
        </p:nvPicPr>
        <p:blipFill>
          <a:blip r:embed="rId4"/>
          <a:stretch>
            <a:fillRect/>
          </a:stretch>
        </p:blipFill>
        <p:spPr>
          <a:xfrm>
            <a:off x="5730555" y="1541929"/>
            <a:ext cx="4893083" cy="4497643"/>
          </a:xfrm>
        </p:spPr>
      </p:pic>
      <p:sp>
        <p:nvSpPr>
          <p:cNvPr id="6" name="Slide Number Placeholder 5">
            <a:extLst>
              <a:ext uri="{FF2B5EF4-FFF2-40B4-BE49-F238E27FC236}">
                <a16:creationId xmlns:a16="http://schemas.microsoft.com/office/drawing/2014/main" id="{7AF706F2-71D5-D5AD-607B-5F2E544C1339}"/>
              </a:ext>
            </a:extLst>
          </p:cNvPr>
          <p:cNvSpPr>
            <a:spLocks noGrp="1"/>
          </p:cNvSpPr>
          <p:nvPr>
            <p:ph type="sldNum" sz="quarter" idx="12"/>
          </p:nvPr>
        </p:nvSpPr>
        <p:spPr/>
        <p:txBody>
          <a:bodyPr/>
          <a:lstStyle/>
          <a:p>
            <a:fld id="{93AAF8E4-903D-4CD5-AA26-ACDE506C4F51}" type="slidenum">
              <a:rPr lang="en-IN" smtClean="0"/>
              <a:t>4</a:t>
            </a:fld>
            <a:endParaRPr lang="en-IN"/>
          </a:p>
        </p:txBody>
      </p:sp>
    </p:spTree>
    <p:extLst>
      <p:ext uri="{BB962C8B-B14F-4D97-AF65-F5344CB8AC3E}">
        <p14:creationId xmlns:p14="http://schemas.microsoft.com/office/powerpoint/2010/main" val="3327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974D-E9FA-03EB-FD9B-DB0328E69458}"/>
              </a:ext>
            </a:extLst>
          </p:cNvPr>
          <p:cNvSpPr>
            <a:spLocks noGrp="1"/>
          </p:cNvSpPr>
          <p:nvPr>
            <p:ph type="title"/>
          </p:nvPr>
        </p:nvSpPr>
        <p:spPr>
          <a:xfrm>
            <a:off x="644934" y="278307"/>
            <a:ext cx="10772775" cy="933069"/>
          </a:xfrm>
        </p:spPr>
        <p:txBody>
          <a:bodyPr/>
          <a:lstStyle/>
          <a:p>
            <a:r>
              <a:rPr lang="en-IN" dirty="0">
                <a:latin typeface="Times New Roman"/>
                <a:cs typeface="Times New Roman"/>
              </a:rPr>
              <a:t>Sequence Diagram</a:t>
            </a:r>
            <a:endParaRPr lang="en-US" dirty="0"/>
          </a:p>
        </p:txBody>
      </p:sp>
      <p:pic>
        <p:nvPicPr>
          <p:cNvPr id="4" name="Picture 4" descr="Graphical user interface, diagram, application&#10;&#10;Description automatically generated">
            <a:extLst>
              <a:ext uri="{FF2B5EF4-FFF2-40B4-BE49-F238E27FC236}">
                <a16:creationId xmlns:a16="http://schemas.microsoft.com/office/drawing/2014/main" id="{032ED394-0D69-111D-9B9E-93EB8F45894C}"/>
              </a:ext>
            </a:extLst>
          </p:cNvPr>
          <p:cNvPicPr>
            <a:picLocks noGrp="1" noChangeAspect="1"/>
          </p:cNvPicPr>
          <p:nvPr>
            <p:ph idx="1"/>
          </p:nvPr>
        </p:nvPicPr>
        <p:blipFill>
          <a:blip r:embed="rId2"/>
          <a:stretch>
            <a:fillRect/>
          </a:stretch>
        </p:blipFill>
        <p:spPr>
          <a:xfrm>
            <a:off x="2705105" y="1212492"/>
            <a:ext cx="6782096" cy="5248120"/>
          </a:xfrm>
        </p:spPr>
      </p:pic>
      <p:sp>
        <p:nvSpPr>
          <p:cNvPr id="6" name="Slide Number Placeholder 5">
            <a:extLst>
              <a:ext uri="{FF2B5EF4-FFF2-40B4-BE49-F238E27FC236}">
                <a16:creationId xmlns:a16="http://schemas.microsoft.com/office/drawing/2014/main" id="{EBEB0E4A-835A-2BA5-F54D-B00436B5329D}"/>
              </a:ext>
            </a:extLst>
          </p:cNvPr>
          <p:cNvSpPr>
            <a:spLocks noGrp="1"/>
          </p:cNvSpPr>
          <p:nvPr>
            <p:ph type="sldNum" sz="quarter" idx="12"/>
          </p:nvPr>
        </p:nvSpPr>
        <p:spPr/>
        <p:txBody>
          <a:bodyPr/>
          <a:lstStyle/>
          <a:p>
            <a:fld id="{93AAF8E4-903D-4CD5-AA26-ACDE506C4F51}" type="slidenum">
              <a:rPr lang="en-IN" smtClean="0"/>
              <a:t>5</a:t>
            </a:fld>
            <a:endParaRPr lang="en-IN"/>
          </a:p>
        </p:txBody>
      </p:sp>
    </p:spTree>
    <p:extLst>
      <p:ext uri="{BB962C8B-B14F-4D97-AF65-F5344CB8AC3E}">
        <p14:creationId xmlns:p14="http://schemas.microsoft.com/office/powerpoint/2010/main" val="4034230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C5B4D-55CC-93D8-EFC3-5BFE88C01100}"/>
              </a:ext>
            </a:extLst>
          </p:cNvPr>
          <p:cNvSpPr>
            <a:spLocks noGrp="1"/>
          </p:cNvSpPr>
          <p:nvPr>
            <p:ph type="title"/>
          </p:nvPr>
        </p:nvSpPr>
        <p:spPr/>
        <p:txBody>
          <a:bodyPr/>
          <a:lstStyle/>
          <a:p>
            <a:r>
              <a:rPr lang="en-US" dirty="0">
                <a:latin typeface="Times New Roman"/>
                <a:cs typeface="Times New Roman"/>
              </a:rPr>
              <a:t>TCP/IP Model</a:t>
            </a:r>
            <a:endParaRPr lang="en-US" dirty="0"/>
          </a:p>
        </p:txBody>
      </p:sp>
      <p:pic>
        <p:nvPicPr>
          <p:cNvPr id="4" name="Picture 4" descr="Diagram&#10;&#10;Description automatically generated">
            <a:extLst>
              <a:ext uri="{FF2B5EF4-FFF2-40B4-BE49-F238E27FC236}">
                <a16:creationId xmlns:a16="http://schemas.microsoft.com/office/drawing/2014/main" id="{76275404-BFF8-86B2-A7BA-68E9C008E150}"/>
              </a:ext>
            </a:extLst>
          </p:cNvPr>
          <p:cNvPicPr>
            <a:picLocks noGrp="1" noChangeAspect="1"/>
          </p:cNvPicPr>
          <p:nvPr>
            <p:ph idx="1"/>
          </p:nvPr>
        </p:nvPicPr>
        <p:blipFill>
          <a:blip r:embed="rId2"/>
          <a:stretch>
            <a:fillRect/>
          </a:stretch>
        </p:blipFill>
        <p:spPr>
          <a:xfrm>
            <a:off x="406298" y="3006355"/>
            <a:ext cx="6429784" cy="3226003"/>
          </a:xfrm>
        </p:spPr>
      </p:pic>
      <p:sp>
        <p:nvSpPr>
          <p:cNvPr id="6" name="Slide Number Placeholder 5">
            <a:extLst>
              <a:ext uri="{FF2B5EF4-FFF2-40B4-BE49-F238E27FC236}">
                <a16:creationId xmlns:a16="http://schemas.microsoft.com/office/drawing/2014/main" id="{770FB82C-9BF7-69C2-3897-41F0DF15A170}"/>
              </a:ext>
            </a:extLst>
          </p:cNvPr>
          <p:cNvSpPr>
            <a:spLocks noGrp="1"/>
          </p:cNvSpPr>
          <p:nvPr>
            <p:ph type="sldNum" sz="quarter" idx="12"/>
          </p:nvPr>
        </p:nvSpPr>
        <p:spPr/>
        <p:txBody>
          <a:bodyPr/>
          <a:lstStyle/>
          <a:p>
            <a:fld id="{93AAF8E4-903D-4CD5-AA26-ACDE506C4F51}" type="slidenum">
              <a:rPr lang="en-IN" smtClean="0"/>
              <a:t>6</a:t>
            </a:fld>
            <a:endParaRPr lang="en-IN"/>
          </a:p>
        </p:txBody>
      </p:sp>
      <p:sp>
        <p:nvSpPr>
          <p:cNvPr id="7" name="TextBox 6">
            <a:extLst>
              <a:ext uri="{FF2B5EF4-FFF2-40B4-BE49-F238E27FC236}">
                <a16:creationId xmlns:a16="http://schemas.microsoft.com/office/drawing/2014/main" id="{BD1E97EA-F23A-FA71-2EE3-B5C6A1ADF180}"/>
              </a:ext>
            </a:extLst>
          </p:cNvPr>
          <p:cNvSpPr txBox="1"/>
          <p:nvPr/>
        </p:nvSpPr>
        <p:spPr>
          <a:xfrm>
            <a:off x="657224" y="1759226"/>
            <a:ext cx="10772775" cy="1600438"/>
          </a:xfrm>
          <a:prstGeom prst="rect">
            <a:avLst/>
          </a:prstGeom>
          <a:noFill/>
        </p:spPr>
        <p:txBody>
          <a:bodyPr wrap="square" rtlCol="0">
            <a:spAutoFit/>
          </a:bodyPr>
          <a:lstStyle/>
          <a:p>
            <a:r>
              <a:rPr lang="en-US" sz="2000" dirty="0">
                <a:effectLst/>
                <a:latin typeface="Times New Roman" panose="02020603050405020304" pitchFamily="18" charset="0"/>
                <a:ea typeface="Times New Roman" panose="02020603050405020304" pitchFamily="18" charset="0"/>
              </a:rPr>
              <a:t>A protocol is a set of rules that is to be followed for proper communication between the devices on a network. It ensures that communication is carried out in a consistent and predictable way. TCP/IP model is a conceptual framework that defines how the devices send and receive messages with each other over a network.</a:t>
            </a:r>
            <a:endParaRPr lang="en-IN" sz="2000" dirty="0">
              <a:effectLst/>
              <a:latin typeface="Times New Roman" panose="02020603050405020304" pitchFamily="18" charset="0"/>
              <a:ea typeface="Times New Roman" panose="02020603050405020304" pitchFamily="18" charset="0"/>
            </a:endParaRPr>
          </a:p>
          <a:p>
            <a:endParaRPr lang="en-IN" dirty="0"/>
          </a:p>
        </p:txBody>
      </p:sp>
      <p:pic>
        <p:nvPicPr>
          <p:cNvPr id="1026" name="Picture 2">
            <a:extLst>
              <a:ext uri="{FF2B5EF4-FFF2-40B4-BE49-F238E27FC236}">
                <a16:creationId xmlns:a16="http://schemas.microsoft.com/office/drawing/2014/main" id="{DF9323F8-E4E5-B5DD-E3E8-53364D2E2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6082" y="2950169"/>
            <a:ext cx="4344073" cy="3282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55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C5B4D-55CC-93D8-EFC3-5BFE88C01100}"/>
              </a:ext>
            </a:extLst>
          </p:cNvPr>
          <p:cNvSpPr>
            <a:spLocks noGrp="1"/>
          </p:cNvSpPr>
          <p:nvPr>
            <p:ph type="title"/>
          </p:nvPr>
        </p:nvSpPr>
        <p:spPr/>
        <p:txBody>
          <a:bodyPr/>
          <a:lstStyle/>
          <a:p>
            <a:r>
              <a:rPr lang="en-US" dirty="0">
                <a:latin typeface="Times New Roman"/>
                <a:cs typeface="Times New Roman"/>
              </a:rPr>
              <a:t>TCP and UDP</a:t>
            </a:r>
            <a:endParaRPr lang="en-US" dirty="0"/>
          </a:p>
        </p:txBody>
      </p:sp>
      <p:sp>
        <p:nvSpPr>
          <p:cNvPr id="6" name="Slide Number Placeholder 5">
            <a:extLst>
              <a:ext uri="{FF2B5EF4-FFF2-40B4-BE49-F238E27FC236}">
                <a16:creationId xmlns:a16="http://schemas.microsoft.com/office/drawing/2014/main" id="{770FB82C-9BF7-69C2-3897-41F0DF15A170}"/>
              </a:ext>
            </a:extLst>
          </p:cNvPr>
          <p:cNvSpPr>
            <a:spLocks noGrp="1"/>
          </p:cNvSpPr>
          <p:nvPr>
            <p:ph type="sldNum" sz="quarter" idx="12"/>
          </p:nvPr>
        </p:nvSpPr>
        <p:spPr/>
        <p:txBody>
          <a:bodyPr/>
          <a:lstStyle/>
          <a:p>
            <a:fld id="{93AAF8E4-903D-4CD5-AA26-ACDE506C4F51}" type="slidenum">
              <a:rPr lang="en-IN" smtClean="0"/>
              <a:t>7</a:t>
            </a:fld>
            <a:endParaRPr lang="en-IN"/>
          </a:p>
        </p:txBody>
      </p:sp>
      <p:sp>
        <p:nvSpPr>
          <p:cNvPr id="7" name="TextBox 6">
            <a:extLst>
              <a:ext uri="{FF2B5EF4-FFF2-40B4-BE49-F238E27FC236}">
                <a16:creationId xmlns:a16="http://schemas.microsoft.com/office/drawing/2014/main" id="{BD1E97EA-F23A-FA71-2EE3-B5C6A1ADF180}"/>
              </a:ext>
            </a:extLst>
          </p:cNvPr>
          <p:cNvSpPr txBox="1"/>
          <p:nvPr/>
        </p:nvSpPr>
        <p:spPr>
          <a:xfrm>
            <a:off x="657224" y="1759226"/>
            <a:ext cx="10772775" cy="984885"/>
          </a:xfrm>
          <a:prstGeom prst="rect">
            <a:avLst/>
          </a:prstGeom>
          <a:noFill/>
        </p:spPr>
        <p:txBody>
          <a:bodyPr wrap="square" rtlCol="0">
            <a:spAutoFit/>
          </a:bodyPr>
          <a:lstStyle/>
          <a:p>
            <a:r>
              <a:rPr lang="en-IN" sz="2000" dirty="0">
                <a:latin typeface="Times New Roman" panose="02020603050405020304" pitchFamily="18" charset="0"/>
                <a:ea typeface="Times New Roman" panose="02020603050405020304" pitchFamily="18" charset="0"/>
              </a:rPr>
              <a:t>TCP -&gt; Connection-oriented (Ack), reliable, re-transmission of lost packets</a:t>
            </a:r>
          </a:p>
          <a:p>
            <a:r>
              <a:rPr lang="en-IN" sz="2000" dirty="0">
                <a:effectLst/>
                <a:latin typeface="Times New Roman" panose="02020603050405020304" pitchFamily="18" charset="0"/>
                <a:ea typeface="Times New Roman" panose="02020603050405020304" pitchFamily="18" charset="0"/>
              </a:rPr>
              <a:t>UDP -&gt; Connectionless(No Ack), less reliable, data once lost are lost.</a:t>
            </a:r>
          </a:p>
          <a:p>
            <a:endParaRPr lang="en-IN" dirty="0"/>
          </a:p>
        </p:txBody>
      </p:sp>
      <p:pic>
        <p:nvPicPr>
          <p:cNvPr id="2050" name="Picture 2" descr="TCP-01">
            <a:extLst>
              <a:ext uri="{FF2B5EF4-FFF2-40B4-BE49-F238E27FC236}">
                <a16:creationId xmlns:a16="http://schemas.microsoft.com/office/drawing/2014/main" id="{7C4CE170-BF40-A5C6-48B5-526A37FA61CE}"/>
              </a:ext>
            </a:extLst>
          </p:cNvPr>
          <p:cNvPicPr>
            <a:picLocks noChangeAspect="1" noChangeArrowheads="1"/>
          </p:cNvPicPr>
          <p:nvPr/>
        </p:nvPicPr>
        <p:blipFill>
          <a:blip r:embed="rId2">
            <a:duotone>
              <a:schemeClr val="accent1">
                <a:shade val="45000"/>
                <a:satMod val="135000"/>
              </a:schemeClr>
              <a:prstClr val="white"/>
            </a:duotone>
            <a:alphaModFix/>
            <a:extLst>
              <a:ext uri="{28A0092B-C50C-407E-A947-70E740481C1C}">
                <a14:useLocalDpi xmlns:a14="http://schemas.microsoft.com/office/drawing/2010/main" val="0"/>
              </a:ext>
            </a:extLst>
          </a:blip>
          <a:srcRect/>
          <a:stretch>
            <a:fillRect/>
          </a:stretch>
        </p:blipFill>
        <p:spPr bwMode="auto">
          <a:xfrm>
            <a:off x="260363" y="2821279"/>
            <a:ext cx="5993853" cy="25040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ll About Network Protocols - InfosecTrain">
            <a:extLst>
              <a:ext uri="{FF2B5EF4-FFF2-40B4-BE49-F238E27FC236}">
                <a16:creationId xmlns:a16="http://schemas.microsoft.com/office/drawing/2014/main" id="{7AFA8221-387C-6DEE-6255-A12566BF7E32}"/>
              </a:ext>
            </a:extLst>
          </p:cNvPr>
          <p:cNvPicPr>
            <a:picLocks noChangeAspect="1" noChangeArrowheads="1"/>
          </p:cNvPicPr>
          <p:nvPr/>
        </p:nvPicPr>
        <p:blipFill>
          <a:blip r:embed="rId3">
            <a:alphaModFix/>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43611" y="2711998"/>
            <a:ext cx="6072189" cy="25368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CA58028-AC55-3404-1909-12F7E44B673D}"/>
              </a:ext>
            </a:extLst>
          </p:cNvPr>
          <p:cNvSpPr txBox="1"/>
          <p:nvPr/>
        </p:nvSpPr>
        <p:spPr>
          <a:xfrm>
            <a:off x="178905" y="6358467"/>
            <a:ext cx="7076661" cy="369332"/>
          </a:xfrm>
          <a:prstGeom prst="rect">
            <a:avLst/>
          </a:prstGeom>
          <a:noFill/>
        </p:spPr>
        <p:txBody>
          <a:bodyPr wrap="square" rtlCol="0">
            <a:spAutoFit/>
          </a:bodyPr>
          <a:lstStyle/>
          <a:p>
            <a:r>
              <a:rPr lang="en-IN" sz="900" dirty="0"/>
              <a:t>Source: </a:t>
            </a:r>
            <a:r>
              <a:rPr lang="en-IN" sz="900" dirty="0">
                <a:hlinkClick r:id="rId4"/>
              </a:rPr>
              <a:t>https://www.infosectrain.com/blog/all-about-network-protocols/</a:t>
            </a:r>
            <a:endParaRPr lang="en-IN" sz="900" dirty="0"/>
          </a:p>
          <a:p>
            <a:endParaRPr lang="en-IN" sz="900" dirty="0"/>
          </a:p>
        </p:txBody>
      </p:sp>
    </p:spTree>
    <p:extLst>
      <p:ext uri="{BB962C8B-B14F-4D97-AF65-F5344CB8AC3E}">
        <p14:creationId xmlns:p14="http://schemas.microsoft.com/office/powerpoint/2010/main" val="316526846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ox(in)">
                                      <p:cBhvr>
                                        <p:cTn id="7" dur="20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box(in)">
                                      <p:cBhvr>
                                        <p:cTn id="12" dur="20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974D-E9FA-03EB-FD9B-DB0328E69458}"/>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GPU Implementation</a:t>
            </a:r>
          </a:p>
        </p:txBody>
      </p:sp>
      <p:sp>
        <p:nvSpPr>
          <p:cNvPr id="3" name="Content Placeholder 2">
            <a:extLst>
              <a:ext uri="{FF2B5EF4-FFF2-40B4-BE49-F238E27FC236}">
                <a16:creationId xmlns:a16="http://schemas.microsoft.com/office/drawing/2014/main" id="{E6E550D5-8213-6879-9BAB-41ACF336FB73}"/>
              </a:ext>
            </a:extLst>
          </p:cNvPr>
          <p:cNvSpPr>
            <a:spLocks noGrp="1"/>
          </p:cNvSpPr>
          <p:nvPr>
            <p:ph sz="half" idx="2"/>
          </p:nvPr>
        </p:nvSpPr>
        <p:spPr>
          <a:xfrm>
            <a:off x="548176" y="1778357"/>
            <a:ext cx="7532171" cy="4652259"/>
          </a:xfrm>
        </p:spPr>
        <p:txBody>
          <a:bodyPr>
            <a:noAutofit/>
          </a:bodyPr>
          <a:lstStyle/>
          <a:p>
            <a:pP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 Graphical Processing Unit</a:t>
            </a:r>
          </a:p>
          <a:p>
            <a:pP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 Highly threaded co-processor with the Host (CPU)</a:t>
            </a:r>
          </a:p>
          <a:p>
            <a:pP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 Data Parallelism</a:t>
            </a:r>
          </a:p>
          <a:p>
            <a:pP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 Sections of the applications that are run on the GPU are     Kernels</a:t>
            </a:r>
          </a:p>
          <a:p>
            <a:pP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 Grid is a collection of blocks (collection of threads) </a:t>
            </a:r>
          </a:p>
          <a:p>
            <a:pPr marL="0" indent="0">
              <a:buNone/>
            </a:pPr>
            <a:r>
              <a:rPr lang="en-US" sz="2200" dirty="0">
                <a:latin typeface="Times New Roman" panose="02020603050405020304" pitchFamily="18" charset="0"/>
                <a:cs typeface="Times New Roman" panose="02020603050405020304" pitchFamily="18" charset="0"/>
              </a:rPr>
              <a:t> that can execute in parallel</a:t>
            </a:r>
          </a:p>
          <a:p>
            <a:pP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 OpenCL (Open Computing language) – Cross-platform and Heterogenous computing </a:t>
            </a:r>
            <a:endParaRPr lang="en-US" sz="1600" b="0" i="0" dirty="0">
              <a:solidFill>
                <a:srgbClr val="374151"/>
              </a:solidFill>
              <a:effectLst/>
              <a:latin typeface="Söhne"/>
            </a:endParaRPr>
          </a:p>
          <a:p>
            <a:pP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 Portable across different hardware platforms</a:t>
            </a:r>
          </a:p>
          <a:p>
            <a:pP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 OpenCL is supported by major hardware vendors such as AMD, Intel, and NVIDIA</a:t>
            </a:r>
          </a:p>
          <a:p>
            <a:r>
              <a:rPr lang="en-US" sz="2200"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200" dirty="0">
              <a:latin typeface="Times New Roman" panose="02020603050405020304" pitchFamily="18" charset="0"/>
              <a:cs typeface="Times New Roman" panose="02020603050405020304" pitchFamily="18" charset="0"/>
            </a:endParaRPr>
          </a:p>
        </p:txBody>
      </p:sp>
      <p:sp>
        <p:nvSpPr>
          <p:cNvPr id="11" name="Slide Number Placeholder 10">
            <a:extLst>
              <a:ext uri="{FF2B5EF4-FFF2-40B4-BE49-F238E27FC236}">
                <a16:creationId xmlns:a16="http://schemas.microsoft.com/office/drawing/2014/main" id="{ACB1784F-368A-09C7-987B-B0051F66FB3A}"/>
              </a:ext>
            </a:extLst>
          </p:cNvPr>
          <p:cNvSpPr>
            <a:spLocks noGrp="1"/>
          </p:cNvSpPr>
          <p:nvPr>
            <p:ph type="sldNum" sz="quarter" idx="12"/>
          </p:nvPr>
        </p:nvSpPr>
        <p:spPr/>
        <p:txBody>
          <a:bodyPr/>
          <a:lstStyle/>
          <a:p>
            <a:fld id="{93AAF8E4-903D-4CD5-AA26-ACDE506C4F51}" type="slidenum">
              <a:rPr lang="en-IN" smtClean="0"/>
              <a:t>8</a:t>
            </a:fld>
            <a:endParaRPr lang="en-IN" dirty="0"/>
          </a:p>
        </p:txBody>
      </p:sp>
      <p:pic>
        <p:nvPicPr>
          <p:cNvPr id="7" name="Picture 6">
            <a:extLst>
              <a:ext uri="{FF2B5EF4-FFF2-40B4-BE49-F238E27FC236}">
                <a16:creationId xmlns:a16="http://schemas.microsoft.com/office/drawing/2014/main" id="{5F0BEC04-842D-D43E-43B1-BD65990EF9BA}"/>
              </a:ext>
            </a:extLst>
          </p:cNvPr>
          <p:cNvPicPr>
            <a:picLocks noChangeAspect="1"/>
          </p:cNvPicPr>
          <p:nvPr/>
        </p:nvPicPr>
        <p:blipFill>
          <a:blip r:embed="rId2"/>
          <a:stretch>
            <a:fillRect/>
          </a:stretch>
        </p:blipFill>
        <p:spPr>
          <a:xfrm>
            <a:off x="8290645" y="1683687"/>
            <a:ext cx="2791485" cy="4176615"/>
          </a:xfrm>
          <a:prstGeom prst="rect">
            <a:avLst/>
          </a:prstGeom>
        </p:spPr>
      </p:pic>
    </p:spTree>
    <p:extLst>
      <p:ext uri="{BB962C8B-B14F-4D97-AF65-F5344CB8AC3E}">
        <p14:creationId xmlns:p14="http://schemas.microsoft.com/office/powerpoint/2010/main" val="386952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4C598-1E94-8F1F-045C-F3A567DEAA1B}"/>
              </a:ext>
            </a:extLst>
          </p:cNvPr>
          <p:cNvSpPr>
            <a:spLocks noGrp="1"/>
          </p:cNvSpPr>
          <p:nvPr>
            <p:ph type="title"/>
          </p:nvPr>
        </p:nvSpPr>
        <p:spPr>
          <a:xfrm>
            <a:off x="657224" y="499533"/>
            <a:ext cx="10772775" cy="1584906"/>
          </a:xfrm>
        </p:spPr>
        <p:txBody>
          <a:bodyPr/>
          <a:lstStyle/>
          <a:p>
            <a:r>
              <a:rPr lang="en-IN" dirty="0"/>
              <a:t>Topology</a:t>
            </a:r>
          </a:p>
        </p:txBody>
      </p:sp>
      <p:sp>
        <p:nvSpPr>
          <p:cNvPr id="6" name="Slide Number Placeholder 5">
            <a:extLst>
              <a:ext uri="{FF2B5EF4-FFF2-40B4-BE49-F238E27FC236}">
                <a16:creationId xmlns:a16="http://schemas.microsoft.com/office/drawing/2014/main" id="{46F5AFFC-D975-1432-114A-98300521C9C3}"/>
              </a:ext>
            </a:extLst>
          </p:cNvPr>
          <p:cNvSpPr>
            <a:spLocks noGrp="1"/>
          </p:cNvSpPr>
          <p:nvPr>
            <p:ph type="sldNum" sz="quarter" idx="12"/>
          </p:nvPr>
        </p:nvSpPr>
        <p:spPr/>
        <p:txBody>
          <a:bodyPr/>
          <a:lstStyle/>
          <a:p>
            <a:fld id="{93AAF8E4-903D-4CD5-AA26-ACDE506C4F51}" type="slidenum">
              <a:rPr lang="en-IN" smtClean="0"/>
              <a:t>9</a:t>
            </a:fld>
            <a:endParaRPr lang="en-IN"/>
          </a:p>
        </p:txBody>
      </p:sp>
      <p:pic>
        <p:nvPicPr>
          <p:cNvPr id="9" name="Picture 8" descr="Graphical user interface, text, application&#10;&#10;Description automatically generated">
            <a:extLst>
              <a:ext uri="{FF2B5EF4-FFF2-40B4-BE49-F238E27FC236}">
                <a16:creationId xmlns:a16="http://schemas.microsoft.com/office/drawing/2014/main" id="{E71F1309-973C-707D-C088-58DF32BBF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2595" y="1003852"/>
            <a:ext cx="4495179" cy="5393534"/>
          </a:xfrm>
          <a:prstGeom prst="rect">
            <a:avLst/>
          </a:prstGeom>
        </p:spPr>
      </p:pic>
    </p:spTree>
    <p:extLst>
      <p:ext uri="{BB962C8B-B14F-4D97-AF65-F5344CB8AC3E}">
        <p14:creationId xmlns:p14="http://schemas.microsoft.com/office/powerpoint/2010/main" val="197247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E187E7E8353C4428F7FECBE25A8AB01" ma:contentTypeVersion="2" ma:contentTypeDescription="Create a new document." ma:contentTypeScope="" ma:versionID="a53d0ba5f0a5fc6ffa0d5615122db53c">
  <xsd:schema xmlns:xsd="http://www.w3.org/2001/XMLSchema" xmlns:xs="http://www.w3.org/2001/XMLSchema" xmlns:p="http://schemas.microsoft.com/office/2006/metadata/properties" xmlns:ns2="ae88646e-1613-4843-8180-9e2bd526046d" targetNamespace="http://schemas.microsoft.com/office/2006/metadata/properties" ma:root="true" ma:fieldsID="efbfe6dfad0a6c882d793ebd2773314f" ns2:_="">
    <xsd:import namespace="ae88646e-1613-4843-8180-9e2bd526046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88646e-1613-4843-8180-9e2bd52604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B66408-BDE9-4C26-9CBF-2E9EEA1F03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e88646e-1613-4843-8180-9e2bd52604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F166BF0-6509-40B0-B640-7F392014844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1212</TotalTime>
  <Words>1127</Words>
  <Application>Microsoft Office PowerPoint</Application>
  <PresentationFormat>Widescreen</PresentationFormat>
  <Paragraphs>173</Paragraphs>
  <Slides>23</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Arial Black</vt:lpstr>
      <vt:lpstr>Calibri</vt:lpstr>
      <vt:lpstr>Calibri Light</vt:lpstr>
      <vt:lpstr>Söhne</vt:lpstr>
      <vt:lpstr>Times New Roman</vt:lpstr>
      <vt:lpstr>Metropolitan</vt:lpstr>
      <vt:lpstr>TRUCK PLATOONING SYSTEM</vt:lpstr>
      <vt:lpstr>What is Platooning?</vt:lpstr>
      <vt:lpstr>CLIENT – SERVER ARCH.</vt:lpstr>
      <vt:lpstr>State Diagram</vt:lpstr>
      <vt:lpstr>Sequence Diagram</vt:lpstr>
      <vt:lpstr>TCP/IP Model</vt:lpstr>
      <vt:lpstr>TCP and UDP</vt:lpstr>
      <vt:lpstr>GPU Implementation</vt:lpstr>
      <vt:lpstr>Topology</vt:lpstr>
      <vt:lpstr>Code Structure</vt:lpstr>
      <vt:lpstr>Code Structure</vt:lpstr>
      <vt:lpstr>Code Structure</vt:lpstr>
      <vt:lpstr>Code Execution</vt:lpstr>
      <vt:lpstr>JAVA Implementation </vt:lpstr>
      <vt:lpstr>Details on Implementation 1 </vt:lpstr>
      <vt:lpstr>Details on Implementation 2 </vt:lpstr>
      <vt:lpstr>Details on Implementation 3 </vt:lpstr>
      <vt:lpstr>Details on Implementation 4 </vt:lpstr>
      <vt:lpstr>Results and Discussions</vt:lpstr>
      <vt:lpstr>Results and Discussions</vt:lpstr>
      <vt:lpstr>Results and Discussions</vt:lpstr>
      <vt:lpstr>Conclusion and 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TRAFFIC CONTROLLING SYSTEM</dc:title>
  <dc:creator>hippargivibha@gmail.com</dc:creator>
  <cp:lastModifiedBy>Vibhashree Hippargi</cp:lastModifiedBy>
  <cp:revision>73</cp:revision>
  <dcterms:created xsi:type="dcterms:W3CDTF">2023-01-11T11:18:31Z</dcterms:created>
  <dcterms:modified xsi:type="dcterms:W3CDTF">2023-02-24T14:01:23Z</dcterms:modified>
</cp:coreProperties>
</file>